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82" r:id="rId5"/>
    <p:sldId id="259" r:id="rId6"/>
    <p:sldId id="284" r:id="rId7"/>
    <p:sldId id="286" r:id="rId8"/>
    <p:sldId id="288" r:id="rId9"/>
    <p:sldId id="289" r:id="rId10"/>
    <p:sldId id="283" r:id="rId11"/>
    <p:sldId id="266" r:id="rId12"/>
    <p:sldId id="267" r:id="rId13"/>
    <p:sldId id="265" r:id="rId14"/>
    <p:sldId id="260" r:id="rId15"/>
    <p:sldId id="269" r:id="rId16"/>
    <p:sldId id="268" r:id="rId17"/>
    <p:sldId id="271" r:id="rId18"/>
    <p:sldId id="272" r:id="rId19"/>
    <p:sldId id="270" r:id="rId20"/>
    <p:sldId id="261" r:id="rId21"/>
    <p:sldId id="273" r:id="rId22"/>
    <p:sldId id="274" r:id="rId23"/>
    <p:sldId id="275" r:id="rId24"/>
    <p:sldId id="276" r:id="rId25"/>
    <p:sldId id="277" r:id="rId26"/>
    <p:sldId id="290" r:id="rId27"/>
    <p:sldId id="262" r:id="rId28"/>
    <p:sldId id="278" r:id="rId29"/>
    <p:sldId id="279" r:id="rId30"/>
    <p:sldId id="280" r:id="rId31"/>
    <p:sldId id="281" r:id="rId32"/>
    <p:sldId id="263" r:id="rId33"/>
    <p:sldId id="26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9F24A-434E-2D42-AFB0-6125A501ED93}" v="201" dt="2025-06-29T20:24:48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78"/>
    <p:restoredTop sz="96281"/>
  </p:normalViewPr>
  <p:slideViewPr>
    <p:cSldViewPr snapToGrid="0">
      <p:cViewPr varScale="1">
        <p:scale>
          <a:sx n="70" d="100"/>
          <a:sy n="70" d="100"/>
        </p:scale>
        <p:origin x="21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a Madeira Martins Costa" userId="047f165c-0775-4f77-9655-b5f65937d34c" providerId="ADAL" clId="{05C9F24A-434E-2D42-AFB0-6125A501ED93}"/>
    <pc:docChg chg="undo custSel addSld delSld modSld sldOrd">
      <pc:chgData name="Joana Madeira Martins Costa" userId="047f165c-0775-4f77-9655-b5f65937d34c" providerId="ADAL" clId="{05C9F24A-434E-2D42-AFB0-6125A501ED93}" dt="2025-06-29T20:25:08.075" v="2457" actId="14100"/>
      <pc:docMkLst>
        <pc:docMk/>
      </pc:docMkLst>
      <pc:sldChg chg="mod modShow">
        <pc:chgData name="Joana Madeira Martins Costa" userId="047f165c-0775-4f77-9655-b5f65937d34c" providerId="ADAL" clId="{05C9F24A-434E-2D42-AFB0-6125A501ED93}" dt="2025-06-29T14:21:14.412" v="384" actId="729"/>
        <pc:sldMkLst>
          <pc:docMk/>
          <pc:sldMk cId="2673437949" sldId="258"/>
        </pc:sldMkLst>
      </pc:sldChg>
      <pc:sldChg chg="addSp delSp modSp mod">
        <pc:chgData name="Joana Madeira Martins Costa" userId="047f165c-0775-4f77-9655-b5f65937d34c" providerId="ADAL" clId="{05C9F24A-434E-2D42-AFB0-6125A501ED93}" dt="2025-06-29T14:29:44.238" v="471" actId="403"/>
        <pc:sldMkLst>
          <pc:docMk/>
          <pc:sldMk cId="821843103" sldId="259"/>
        </pc:sldMkLst>
        <pc:spChg chg="mod">
          <ac:chgData name="Joana Madeira Martins Costa" userId="047f165c-0775-4f77-9655-b5f65937d34c" providerId="ADAL" clId="{05C9F24A-434E-2D42-AFB0-6125A501ED93}" dt="2025-06-29T14:20:55.711" v="381" actId="207"/>
          <ac:spMkLst>
            <pc:docMk/>
            <pc:sldMk cId="821843103" sldId="259"/>
            <ac:spMk id="2" creationId="{0F9FA3EE-CDFA-1D76-EE22-7CDC188AE860}"/>
          </ac:spMkLst>
        </pc:spChg>
        <pc:spChg chg="add mod">
          <ac:chgData name="Joana Madeira Martins Costa" userId="047f165c-0775-4f77-9655-b5f65937d34c" providerId="ADAL" clId="{05C9F24A-434E-2D42-AFB0-6125A501ED93}" dt="2025-06-29T14:29:44.238" v="471" actId="403"/>
          <ac:spMkLst>
            <pc:docMk/>
            <pc:sldMk cId="821843103" sldId="259"/>
            <ac:spMk id="4" creationId="{E51E7959-4CAD-FE2D-5B80-9AEC5E2B021F}"/>
          </ac:spMkLst>
        </pc:spChg>
        <pc:graphicFrameChg chg="del mod">
          <ac:chgData name="Joana Madeira Martins Costa" userId="047f165c-0775-4f77-9655-b5f65937d34c" providerId="ADAL" clId="{05C9F24A-434E-2D42-AFB0-6125A501ED93}" dt="2025-06-29T14:21:32.596" v="386" actId="478"/>
          <ac:graphicFrameMkLst>
            <pc:docMk/>
            <pc:sldMk cId="821843103" sldId="259"/>
            <ac:graphicFrameMk id="5" creationId="{4BD4E1E0-D8B1-125C-4E27-C3FA3CA9B121}"/>
          </ac:graphicFrameMkLst>
        </pc:graphicFrameChg>
      </pc:sldChg>
      <pc:sldChg chg="addSp delSp modSp mod">
        <pc:chgData name="Joana Madeira Martins Costa" userId="047f165c-0775-4f77-9655-b5f65937d34c" providerId="ADAL" clId="{05C9F24A-434E-2D42-AFB0-6125A501ED93}" dt="2025-06-29T17:14:24.790" v="2326" actId="20577"/>
        <pc:sldMkLst>
          <pc:docMk/>
          <pc:sldMk cId="2683960492" sldId="260"/>
        </pc:sldMkLst>
        <pc:spChg chg="mod">
          <ac:chgData name="Joana Madeira Martins Costa" userId="047f165c-0775-4f77-9655-b5f65937d34c" providerId="ADAL" clId="{05C9F24A-434E-2D42-AFB0-6125A501ED93}" dt="2025-06-29T17:14:24.790" v="2326" actId="20577"/>
          <ac:spMkLst>
            <pc:docMk/>
            <pc:sldMk cId="2683960492" sldId="260"/>
            <ac:spMk id="2" creationId="{C37890F8-ABE2-3B4F-BEC6-DA9B880BAD9E}"/>
          </ac:spMkLst>
        </pc:spChg>
        <pc:spChg chg="add del mod">
          <ac:chgData name="Joana Madeira Martins Costa" userId="047f165c-0775-4f77-9655-b5f65937d34c" providerId="ADAL" clId="{05C9F24A-434E-2D42-AFB0-6125A501ED93}" dt="2025-06-29T16:42:00.234" v="2107" actId="47"/>
          <ac:spMkLst>
            <pc:docMk/>
            <pc:sldMk cId="2683960492" sldId="260"/>
            <ac:spMk id="3" creationId="{389D042B-9385-4959-44E2-124BE038D044}"/>
          </ac:spMkLst>
        </pc:spChg>
        <pc:graphicFrameChg chg="mod">
          <ac:chgData name="Joana Madeira Martins Costa" userId="047f165c-0775-4f77-9655-b5f65937d34c" providerId="ADAL" clId="{05C9F24A-434E-2D42-AFB0-6125A501ED93}" dt="2025-06-29T16:42:25.554" v="2116" actId="20577"/>
          <ac:graphicFrameMkLst>
            <pc:docMk/>
            <pc:sldMk cId="2683960492" sldId="260"/>
            <ac:graphicFrameMk id="5" creationId="{D96FB6BD-65E9-E843-4E8E-B9EA99041556}"/>
          </ac:graphicFrameMkLst>
        </pc:graphicFrameChg>
      </pc:sldChg>
      <pc:sldChg chg="modSp">
        <pc:chgData name="Joana Madeira Martins Costa" userId="047f165c-0775-4f77-9655-b5f65937d34c" providerId="ADAL" clId="{05C9F24A-434E-2D42-AFB0-6125A501ED93}" dt="2025-06-29T15:27:45.219" v="1321" actId="1076"/>
        <pc:sldMkLst>
          <pc:docMk/>
          <pc:sldMk cId="3735830510" sldId="265"/>
        </pc:sldMkLst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6" creationId="{D74983E9-0208-C5CF-9888-ADD4AAC977DC}"/>
          </ac:picMkLst>
        </pc:picChg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2050" creationId="{4C2D8A14-E1C1-18E5-2AC2-4EF2EF39190F}"/>
          </ac:picMkLst>
        </pc:picChg>
      </pc:sldChg>
      <pc:sldChg chg="add del mod modShow">
        <pc:chgData name="Joana Madeira Martins Costa" userId="047f165c-0775-4f77-9655-b5f65937d34c" providerId="ADAL" clId="{05C9F24A-434E-2D42-AFB0-6125A501ED93}" dt="2025-06-29T15:38:49.643" v="1548" actId="2696"/>
        <pc:sldMkLst>
          <pc:docMk/>
          <pc:sldMk cId="3075409460" sldId="266"/>
        </pc:sldMkLst>
      </pc:sldChg>
      <pc:sldChg chg="mod modShow">
        <pc:chgData name="Joana Madeira Martins Costa" userId="047f165c-0775-4f77-9655-b5f65937d34c" providerId="ADAL" clId="{05C9F24A-434E-2D42-AFB0-6125A501ED93}" dt="2025-06-29T15:38:53.489" v="1549" actId="729"/>
        <pc:sldMkLst>
          <pc:docMk/>
          <pc:sldMk cId="2486229028" sldId="267"/>
        </pc:sldMkLst>
      </pc:sldChg>
      <pc:sldChg chg="addSp delSp modSp mod setBg">
        <pc:chgData name="Joana Madeira Martins Costa" userId="047f165c-0775-4f77-9655-b5f65937d34c" providerId="ADAL" clId="{05C9F24A-434E-2D42-AFB0-6125A501ED93}" dt="2025-06-29T20:01:34.887" v="2342" actId="255"/>
        <pc:sldMkLst>
          <pc:docMk/>
          <pc:sldMk cId="1608993623" sldId="268"/>
        </pc:sldMkLst>
        <pc:spChg chg="mod">
          <ac:chgData name="Joana Madeira Martins Costa" userId="047f165c-0775-4f77-9655-b5f65937d34c" providerId="ADAL" clId="{05C9F24A-434E-2D42-AFB0-6125A501ED93}" dt="2025-06-29T20:01:34.887" v="2342" actId="255"/>
          <ac:spMkLst>
            <pc:docMk/>
            <pc:sldMk cId="1608993623" sldId="268"/>
            <ac:spMk id="2" creationId="{153D27A9-3760-9797-7ABA-827925331757}"/>
          </ac:spMkLst>
        </pc:spChg>
        <pc:spChg chg="mod">
          <ac:chgData name="Joana Madeira Martins Costa" userId="047f165c-0775-4f77-9655-b5f65937d34c" providerId="ADAL" clId="{05C9F24A-434E-2D42-AFB0-6125A501ED93}" dt="2025-06-29T16:54:24.856" v="2177" actId="20577"/>
          <ac:spMkLst>
            <pc:docMk/>
            <pc:sldMk cId="1608993623" sldId="268"/>
            <ac:spMk id="3" creationId="{FB2F848E-4E5F-81C6-A498-4A5A7129CF03}"/>
          </ac:spMkLst>
        </pc:spChg>
        <pc:spChg chg="add del mod">
          <ac:chgData name="Joana Madeira Martins Costa" userId="047f165c-0775-4f77-9655-b5f65937d34c" providerId="ADAL" clId="{05C9F24A-434E-2D42-AFB0-6125A501ED93}" dt="2025-06-29T16:55:47.257" v="2209"/>
          <ac:spMkLst>
            <pc:docMk/>
            <pc:sldMk cId="1608993623" sldId="268"/>
            <ac:spMk id="5" creationId="{7C8C05D9-0743-398F-C460-A7A80A051A2E}"/>
          </ac:spMkLst>
        </pc:spChg>
        <pc:spChg chg="add del">
          <ac:chgData name="Joana Madeira Martins Costa" userId="047f165c-0775-4f77-9655-b5f65937d34c" providerId="ADAL" clId="{05C9F24A-434E-2D42-AFB0-6125A501ED93}" dt="2025-06-29T16:53:29.912" v="2158" actId="26606"/>
          <ac:spMkLst>
            <pc:docMk/>
            <pc:sldMk cId="1608993623" sldId="268"/>
            <ac:spMk id="9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6:53:29.912" v="2158" actId="26606"/>
          <ac:spMkLst>
            <pc:docMk/>
            <pc:sldMk cId="1608993623" sldId="268"/>
            <ac:spMk id="11" creationId="{A745E793-BC99-8991-71CD-53FFBB6A8F69}"/>
          </ac:spMkLst>
        </pc:spChg>
        <pc:spChg chg="add">
          <ac:chgData name="Joana Madeira Martins Costa" userId="047f165c-0775-4f77-9655-b5f65937d34c" providerId="ADAL" clId="{05C9F24A-434E-2D42-AFB0-6125A501ED93}" dt="2025-06-29T16:53:29.917" v="2159" actId="26606"/>
          <ac:spMkLst>
            <pc:docMk/>
            <pc:sldMk cId="1608993623" sldId="268"/>
            <ac:spMk id="13" creationId="{175EAFFD-4A47-DD53-4F76-BD457E18BF1F}"/>
          </ac:spMkLst>
        </pc:spChg>
        <pc:spChg chg="add">
          <ac:chgData name="Joana Madeira Martins Costa" userId="047f165c-0775-4f77-9655-b5f65937d34c" providerId="ADAL" clId="{05C9F24A-434E-2D42-AFB0-6125A501ED93}" dt="2025-06-29T16:53:29.917" v="2159" actId="26606"/>
          <ac:spMkLst>
            <pc:docMk/>
            <pc:sldMk cId="1608993623" sldId="268"/>
            <ac:spMk id="14" creationId="{7CC1FECC-9CA4-341C-7E20-4728C5147389}"/>
          </ac:spMkLst>
        </pc:spChg>
        <pc:picChg chg="add mod modCrop">
          <ac:chgData name="Joana Madeira Martins Costa" userId="047f165c-0775-4f77-9655-b5f65937d34c" providerId="ADAL" clId="{05C9F24A-434E-2D42-AFB0-6125A501ED93}" dt="2025-06-29T17:01:03.069" v="2297" actId="1076"/>
          <ac:picMkLst>
            <pc:docMk/>
            <pc:sldMk cId="1608993623" sldId="268"/>
            <ac:picMk id="4" creationId="{84B65316-26F1-D1AF-5272-62E6DADACCF6}"/>
          </ac:picMkLst>
        </pc:picChg>
      </pc:sldChg>
      <pc:sldChg chg="mod modShow">
        <pc:chgData name="Joana Madeira Martins Costa" userId="047f165c-0775-4f77-9655-b5f65937d34c" providerId="ADAL" clId="{05C9F24A-434E-2D42-AFB0-6125A501ED93}" dt="2025-06-29T16:54:32.176" v="2178" actId="729"/>
        <pc:sldMkLst>
          <pc:docMk/>
          <pc:sldMk cId="3303248790" sldId="270"/>
        </pc:sldMkLst>
      </pc:sldChg>
      <pc:sldChg chg="modSp mod">
        <pc:chgData name="Joana Madeira Martins Costa" userId="047f165c-0775-4f77-9655-b5f65937d34c" providerId="ADAL" clId="{05C9F24A-434E-2D42-AFB0-6125A501ED93}" dt="2025-06-29T16:56:09.785" v="2213" actId="20577"/>
        <pc:sldMkLst>
          <pc:docMk/>
          <pc:sldMk cId="2579487146" sldId="271"/>
        </pc:sldMkLst>
        <pc:spChg chg="mod">
          <ac:chgData name="Joana Madeira Martins Costa" userId="047f165c-0775-4f77-9655-b5f65937d34c" providerId="ADAL" clId="{05C9F24A-434E-2D42-AFB0-6125A501ED93}" dt="2025-06-29T16:56:09.785" v="2213" actId="20577"/>
          <ac:spMkLst>
            <pc:docMk/>
            <pc:sldMk cId="2579487146" sldId="271"/>
            <ac:spMk id="2" creationId="{797FC4BE-0ACA-BE3D-17CD-715E2E79CF21}"/>
          </ac:spMkLst>
        </pc:spChg>
      </pc:sldChg>
      <pc:sldChg chg="addSp delSp modSp mod ord">
        <pc:chgData name="Joana Madeira Martins Costa" userId="047f165c-0775-4f77-9655-b5f65937d34c" providerId="ADAL" clId="{05C9F24A-434E-2D42-AFB0-6125A501ED93}" dt="2025-06-29T17:12:48.577" v="2324" actId="14100"/>
        <pc:sldMkLst>
          <pc:docMk/>
          <pc:sldMk cId="35902409" sldId="272"/>
        </pc:sldMkLst>
        <pc:spChg chg="mod">
          <ac:chgData name="Joana Madeira Martins Costa" userId="047f165c-0775-4f77-9655-b5f65937d34c" providerId="ADAL" clId="{05C9F24A-434E-2D42-AFB0-6125A501ED93}" dt="2025-06-29T17:12:30.608" v="2319" actId="1076"/>
          <ac:spMkLst>
            <pc:docMk/>
            <pc:sldMk cId="35902409" sldId="272"/>
            <ac:spMk id="3" creationId="{F91B3442-D25E-84E1-4490-A2E89C6CA052}"/>
          </ac:spMkLst>
        </pc:spChg>
        <pc:spChg chg="mod">
          <ac:chgData name="Joana Madeira Martins Costa" userId="047f165c-0775-4f77-9655-b5f65937d34c" providerId="ADAL" clId="{05C9F24A-434E-2D42-AFB0-6125A501ED93}" dt="2025-06-29T17:00:17.258" v="2289" actId="1036"/>
          <ac:spMkLst>
            <pc:docMk/>
            <pc:sldMk cId="35902409" sldId="272"/>
            <ac:spMk id="4" creationId="{6EE2B7B7-402C-50C8-D217-F4507209EF18}"/>
          </ac:spMkLst>
        </pc:spChg>
        <pc:spChg chg="mod">
          <ac:chgData name="Joana Madeira Martins Costa" userId="047f165c-0775-4f77-9655-b5f65937d34c" providerId="ADAL" clId="{05C9F24A-434E-2D42-AFB0-6125A501ED93}" dt="2025-06-29T17:00:17.258" v="2289" actId="1036"/>
          <ac:spMkLst>
            <pc:docMk/>
            <pc:sldMk cId="35902409" sldId="272"/>
            <ac:spMk id="5" creationId="{1C85D09F-B7B4-42A2-8A75-10853F3BCE0F}"/>
          </ac:spMkLst>
        </pc:spChg>
        <pc:spChg chg="del mod">
          <ac:chgData name="Joana Madeira Martins Costa" userId="047f165c-0775-4f77-9655-b5f65937d34c" providerId="ADAL" clId="{05C9F24A-434E-2D42-AFB0-6125A501ED93}" dt="2025-06-29T16:59:06.031" v="2248" actId="478"/>
          <ac:spMkLst>
            <pc:docMk/>
            <pc:sldMk cId="35902409" sldId="272"/>
            <ac:spMk id="9" creationId="{865E05F6-D66B-F548-FC53-5799D427B97C}"/>
          </ac:spMkLst>
        </pc:spChg>
        <pc:picChg chg="add del mod">
          <ac:chgData name="Joana Madeira Martins Costa" userId="047f165c-0775-4f77-9655-b5f65937d34c" providerId="ADAL" clId="{05C9F24A-434E-2D42-AFB0-6125A501ED93}" dt="2025-06-29T17:00:32.706" v="2292" actId="1076"/>
          <ac:picMkLst>
            <pc:docMk/>
            <pc:sldMk cId="35902409" sldId="272"/>
            <ac:picMk id="6" creationId="{D3EB1760-7EED-C69D-A004-45E88917AD09}"/>
          </ac:picMkLst>
        </pc:picChg>
        <pc:cxnChg chg="add mod">
          <ac:chgData name="Joana Madeira Martins Costa" userId="047f165c-0775-4f77-9655-b5f65937d34c" providerId="ADAL" clId="{05C9F24A-434E-2D42-AFB0-6125A501ED93}" dt="2025-06-29T17:12:48.577" v="2324" actId="14100"/>
          <ac:cxnSpMkLst>
            <pc:docMk/>
            <pc:sldMk cId="35902409" sldId="272"/>
            <ac:cxnSpMk id="8" creationId="{ADE2EEDF-B9AA-949E-17AC-D67367D2D7EA}"/>
          </ac:cxnSpMkLst>
        </pc:cxnChg>
      </pc:sldChg>
      <pc:sldChg chg="modSp mod">
        <pc:chgData name="Joana Madeira Martins Costa" userId="047f165c-0775-4f77-9655-b5f65937d34c" providerId="ADAL" clId="{05C9F24A-434E-2D42-AFB0-6125A501ED93}" dt="2025-06-29T20:02:03.199" v="2345" actId="20577"/>
        <pc:sldMkLst>
          <pc:docMk/>
          <pc:sldMk cId="3488387690" sldId="273"/>
        </pc:sldMkLst>
        <pc:spChg chg="mod">
          <ac:chgData name="Joana Madeira Martins Costa" userId="047f165c-0775-4f77-9655-b5f65937d34c" providerId="ADAL" clId="{05C9F24A-434E-2D42-AFB0-6125A501ED93}" dt="2025-06-29T20:02:03.199" v="2345" actId="20577"/>
          <ac:spMkLst>
            <pc:docMk/>
            <pc:sldMk cId="3488387690" sldId="273"/>
            <ac:spMk id="2" creationId="{201A77CC-34D2-AED6-11F3-2D5A71B230CB}"/>
          </ac:spMkLst>
        </pc:spChg>
      </pc:sldChg>
      <pc:sldChg chg="addSp delSp modSp mod">
        <pc:chgData name="Joana Madeira Martins Costa" userId="047f165c-0775-4f77-9655-b5f65937d34c" providerId="ADAL" clId="{05C9F24A-434E-2D42-AFB0-6125A501ED93}" dt="2025-06-29T20:25:08.075" v="2457" actId="14100"/>
        <pc:sldMkLst>
          <pc:docMk/>
          <pc:sldMk cId="266210619" sldId="281"/>
        </pc:sldMkLst>
        <pc:spChg chg="mod">
          <ac:chgData name="Joana Madeira Martins Costa" userId="047f165c-0775-4f77-9655-b5f65937d34c" providerId="ADAL" clId="{05C9F24A-434E-2D42-AFB0-6125A501ED93}" dt="2025-06-29T20:21:48.969" v="2433" actId="20577"/>
          <ac:spMkLst>
            <pc:docMk/>
            <pc:sldMk cId="266210619" sldId="281"/>
            <ac:spMk id="2" creationId="{0A114C48-AE14-6ECC-CC09-1A4D25C1E514}"/>
          </ac:spMkLst>
        </pc:spChg>
        <pc:spChg chg="del mod">
          <ac:chgData name="Joana Madeira Martins Costa" userId="047f165c-0775-4f77-9655-b5f65937d34c" providerId="ADAL" clId="{05C9F24A-434E-2D42-AFB0-6125A501ED93}" dt="2025-06-29T20:22:12.482" v="2442" actId="478"/>
          <ac:spMkLst>
            <pc:docMk/>
            <pc:sldMk cId="266210619" sldId="281"/>
            <ac:spMk id="3" creationId="{2152943E-A759-2A9A-1DBE-E81D6F78626F}"/>
          </ac:spMkLst>
        </pc:spChg>
        <pc:spChg chg="add del">
          <ac:chgData name="Joana Madeira Martins Costa" userId="047f165c-0775-4f77-9655-b5f65937d34c" providerId="ADAL" clId="{05C9F24A-434E-2D42-AFB0-6125A501ED93}" dt="2025-06-29T20:18:15.444" v="2390" actId="22"/>
          <ac:spMkLst>
            <pc:docMk/>
            <pc:sldMk cId="266210619" sldId="281"/>
            <ac:spMk id="5" creationId="{95E323EC-6175-1B1E-BBFA-BD6551E8A9E8}"/>
          </ac:spMkLst>
        </pc:spChg>
        <pc:spChg chg="add mod">
          <ac:chgData name="Joana Madeira Martins Costa" userId="047f165c-0775-4f77-9655-b5f65937d34c" providerId="ADAL" clId="{05C9F24A-434E-2D42-AFB0-6125A501ED93}" dt="2025-06-29T20:25:08.075" v="2457" actId="14100"/>
          <ac:spMkLst>
            <pc:docMk/>
            <pc:sldMk cId="266210619" sldId="281"/>
            <ac:spMk id="9" creationId="{C02D2C7B-88D5-2E83-DF0F-C4866280A6CC}"/>
          </ac:spMkLst>
        </pc:spChg>
        <pc:picChg chg="add mod">
          <ac:chgData name="Joana Madeira Martins Costa" userId="047f165c-0775-4f77-9655-b5f65937d34c" providerId="ADAL" clId="{05C9F24A-434E-2D42-AFB0-6125A501ED93}" dt="2025-06-29T20:22:25.245" v="2446" actId="1076"/>
          <ac:picMkLst>
            <pc:docMk/>
            <pc:sldMk cId="266210619" sldId="281"/>
            <ac:picMk id="7" creationId="{F43F9983-3D9F-E18F-C9CC-1D335DEDCD6A}"/>
          </ac:picMkLst>
        </pc:picChg>
      </pc:sldChg>
      <pc:sldChg chg="addSp delSp modSp add mod">
        <pc:chgData name="Joana Madeira Martins Costa" userId="047f165c-0775-4f77-9655-b5f65937d34c" providerId="ADAL" clId="{05C9F24A-434E-2D42-AFB0-6125A501ED93}" dt="2025-06-29T17:14:31.816" v="2328" actId="20577"/>
        <pc:sldMkLst>
          <pc:docMk/>
          <pc:sldMk cId="1317802472" sldId="282"/>
        </pc:sldMkLst>
        <pc:spChg chg="mod">
          <ac:chgData name="Joana Madeira Martins Costa" userId="047f165c-0775-4f77-9655-b5f65937d34c" providerId="ADAL" clId="{05C9F24A-434E-2D42-AFB0-6125A501ED93}" dt="2025-06-29T14:14:00.188" v="6" actId="20577"/>
          <ac:spMkLst>
            <pc:docMk/>
            <pc:sldMk cId="1317802472" sldId="282"/>
            <ac:spMk id="2" creationId="{7376A06A-5BBA-590F-4886-86A90EDA7C7B}"/>
          </ac:spMkLst>
        </pc:spChg>
        <pc:spChg chg="add del mod">
          <ac:chgData name="Joana Madeira Martins Costa" userId="047f165c-0775-4f77-9655-b5f65937d34c" providerId="ADAL" clId="{05C9F24A-434E-2D42-AFB0-6125A501ED93}" dt="2025-06-29T14:17:28.863" v="329" actId="12084"/>
          <ac:spMkLst>
            <pc:docMk/>
            <pc:sldMk cId="1317802472" sldId="282"/>
            <ac:spMk id="3" creationId="{3A4E8AC7-8CC0-6B20-E873-F99FBDCFD5A5}"/>
          </ac:spMkLst>
        </pc:spChg>
        <pc:spChg chg="add del mod">
          <ac:chgData name="Joana Madeira Martins Costa" userId="047f165c-0775-4f77-9655-b5f65937d34c" providerId="ADAL" clId="{05C9F24A-434E-2D42-AFB0-6125A501ED93}" dt="2025-06-29T14:15:23.446" v="207"/>
          <ac:spMkLst>
            <pc:docMk/>
            <pc:sldMk cId="1317802472" sldId="282"/>
            <ac:spMk id="4" creationId="{C407D555-3B86-CFD7-A34C-DFA2D49D604D}"/>
          </ac:spMkLst>
        </pc:spChg>
        <pc:graphicFrameChg chg="add mod">
          <ac:chgData name="Joana Madeira Martins Costa" userId="047f165c-0775-4f77-9655-b5f65937d34c" providerId="ADAL" clId="{05C9F24A-434E-2D42-AFB0-6125A501ED93}" dt="2025-06-29T14:16:25.534" v="317" actId="12084"/>
          <ac:graphicFrameMkLst>
            <pc:docMk/>
            <pc:sldMk cId="1317802472" sldId="282"/>
            <ac:graphicFrameMk id="5" creationId="{8AE79285-6790-CD03-FCD2-4E5728062DE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41.423" v="319" actId="12084"/>
          <ac:graphicFrameMkLst>
            <pc:docMk/>
            <pc:sldMk cId="1317802472" sldId="282"/>
            <ac:graphicFrameMk id="6" creationId="{F456F9A3-E1A5-52C2-8113-147AF3E454A7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55.350" v="322" actId="12084"/>
          <ac:graphicFrameMkLst>
            <pc:docMk/>
            <pc:sldMk cId="1317802472" sldId="282"/>
            <ac:graphicFrameMk id="7" creationId="{BCCE9053-F1AC-AAE9-8BF4-59863B74FFC6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19.366" v="324" actId="12084"/>
          <ac:graphicFrameMkLst>
            <pc:docMk/>
            <pc:sldMk cId="1317802472" sldId="282"/>
            <ac:graphicFrameMk id="8" creationId="{B62B0A88-83C7-CE46-8270-D7F79955A983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3.545" v="326" actId="12084"/>
          <ac:graphicFrameMkLst>
            <pc:docMk/>
            <pc:sldMk cId="1317802472" sldId="282"/>
            <ac:graphicFrameMk id="9" creationId="{3FB5A794-5958-9939-82A1-6834193E1E8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6.459" v="328" actId="12084"/>
          <ac:graphicFrameMkLst>
            <pc:docMk/>
            <pc:sldMk cId="1317802472" sldId="282"/>
            <ac:graphicFrameMk id="10" creationId="{4DDBE11E-B6A8-52A0-B4A0-B0E6FA7A14C6}"/>
          </ac:graphicFrameMkLst>
        </pc:graphicFrameChg>
        <pc:graphicFrameChg chg="add mod modGraphic">
          <ac:chgData name="Joana Madeira Martins Costa" userId="047f165c-0775-4f77-9655-b5f65937d34c" providerId="ADAL" clId="{05C9F24A-434E-2D42-AFB0-6125A501ED93}" dt="2025-06-29T17:14:31.816" v="2328" actId="20577"/>
          <ac:graphicFrameMkLst>
            <pc:docMk/>
            <pc:sldMk cId="1317802472" sldId="282"/>
            <ac:graphicFrameMk id="11" creationId="{77D8EF4E-E94D-CB4F-474A-F8716F033971}"/>
          </ac:graphicFrameMkLst>
        </pc:graphicFrameChg>
      </pc:sldChg>
      <pc:sldChg chg="addSp delSp modSp add mod setBg delDesignElem">
        <pc:chgData name="Joana Madeira Martins Costa" userId="047f165c-0775-4f77-9655-b5f65937d34c" providerId="ADAL" clId="{05C9F24A-434E-2D42-AFB0-6125A501ED93}" dt="2025-06-29T15:38:32.047" v="1546" actId="20577"/>
        <pc:sldMkLst>
          <pc:docMk/>
          <pc:sldMk cId="37527621" sldId="283"/>
        </pc:sldMkLst>
        <pc:spChg chg="mod">
          <ac:chgData name="Joana Madeira Martins Costa" userId="047f165c-0775-4f77-9655-b5f65937d34c" providerId="ADAL" clId="{05C9F24A-434E-2D42-AFB0-6125A501ED93}" dt="2025-06-29T15:38:32.047" v="1546" actId="20577"/>
          <ac:spMkLst>
            <pc:docMk/>
            <pc:sldMk cId="37527621" sldId="283"/>
            <ac:spMk id="2" creationId="{71080D7D-1C11-9403-F295-A8783FCD8CFF}"/>
          </ac:spMkLst>
        </pc:spChg>
        <pc:spChg chg="add del">
          <ac:chgData name="Joana Madeira Martins Costa" userId="047f165c-0775-4f77-9655-b5f65937d34c" providerId="ADAL" clId="{05C9F24A-434E-2D42-AFB0-6125A501ED93}" dt="2025-06-29T15:38:27.862" v="1541" actId="22"/>
          <ac:spMkLst>
            <pc:docMk/>
            <pc:sldMk cId="37527621" sldId="283"/>
            <ac:spMk id="4" creationId="{F92864E4-14D0-BEC9-94A8-3B4CC3201005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9" creationId="{DBC131BE-6012-C6C4-D67A-8F8EAE59CAEA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11" creationId="{B9E249F5-47D3-1E21-3EA1-408021909716}"/>
          </ac:spMkLst>
        </pc:spChg>
        <pc:graphicFrameChg chg="mod">
          <ac:chgData name="Joana Madeira Martins Costa" userId="047f165c-0775-4f77-9655-b5f65937d34c" providerId="ADAL" clId="{05C9F24A-434E-2D42-AFB0-6125A501ED93}" dt="2025-06-29T15:37:59.302" v="1539" actId="20577"/>
          <ac:graphicFrameMkLst>
            <pc:docMk/>
            <pc:sldMk cId="37527621" sldId="283"/>
            <ac:graphicFrameMk id="5" creationId="{078CE54E-885C-C2E1-F80A-B2C49FD4B7A6}"/>
          </ac:graphicFrameMkLst>
        </pc:graphicFrameChg>
        <pc:picChg chg="add del mod">
          <ac:chgData name="Joana Madeira Martins Costa" userId="047f165c-0775-4f77-9655-b5f65937d34c" providerId="ADAL" clId="{05C9F24A-434E-2D42-AFB0-6125A501ED93}" dt="2025-06-29T15:18:22.260" v="1151" actId="478"/>
          <ac:picMkLst>
            <pc:docMk/>
            <pc:sldMk cId="37527621" sldId="283"/>
            <ac:picMk id="1026" creationId="{3CB2A772-7235-3672-53CE-0177DC1BAE01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20:00:23.174" v="2335" actId="255"/>
        <pc:sldMkLst>
          <pc:docMk/>
          <pc:sldMk cId="10050485" sldId="284"/>
        </pc:sldMkLst>
        <pc:spChg chg="mod">
          <ac:chgData name="Joana Madeira Martins Costa" userId="047f165c-0775-4f77-9655-b5f65937d34c" providerId="ADAL" clId="{05C9F24A-434E-2D42-AFB0-6125A501ED93}" dt="2025-06-29T20:00:23.174" v="2335" actId="255"/>
          <ac:spMkLst>
            <pc:docMk/>
            <pc:sldMk cId="10050485" sldId="284"/>
            <ac:spMk id="2" creationId="{B8299BEE-3C3A-55AC-41FE-AC1275C682CF}"/>
          </ac:spMkLst>
        </pc:spChg>
        <pc:spChg chg="add del mod ord">
          <ac:chgData name="Joana Madeira Martins Costa" userId="047f165c-0775-4f77-9655-b5f65937d34c" providerId="ADAL" clId="{05C9F24A-434E-2D42-AFB0-6125A501ED93}" dt="2025-06-29T14:35:54.805" v="535" actId="26606"/>
          <ac:spMkLst>
            <pc:docMk/>
            <pc:sldMk cId="10050485" sldId="284"/>
            <ac:spMk id="4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6" creationId="{6D16C4DE-5FF1-8D34-BBA1-FC43F315567B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7" creationId="{B6914053-73D7-E377-E88C-94E35AAD489B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9" creationId="{8DAB38F1-087C-7A83-7169-59B325703E6D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0" creationId="{34C0330F-1D4F-4552-B799-615DD237B6DE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11" creationId="{897A172D-6C7B-1A3A-D13C-2461A304CA28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2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3" creationId="{759AF1ED-B4DF-4FC4-0966-1A758E6CA912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8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0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1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2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6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5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6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7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39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0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1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2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4" creationId="{9EE42DCE-4A4F-44C4-84E5-261B3BEEF1DA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6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8" creationId="{AD1BDCCC-E676-2A7E-BE11-2B8C23DB287F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9" creationId="{781C97B1-8A09-6383-8C65-A3B73577816A}"/>
          </ac:spMkLst>
        </pc:spChg>
        <pc:spChg chg="add mod ord">
          <ac:chgData name="Joana Madeira Martins Costa" userId="047f165c-0775-4f77-9655-b5f65937d34c" providerId="ADAL" clId="{05C9F24A-434E-2D42-AFB0-6125A501ED93}" dt="2025-06-29T15:16:46.876" v="1094" actId="113"/>
          <ac:spMkLst>
            <pc:docMk/>
            <pc:sldMk cId="10050485" sldId="284"/>
            <ac:spMk id="50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5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9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1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2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3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5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6" creationId="{A745E793-BC99-8991-71CD-53FFBB6A8F69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8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9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70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2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3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4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6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8" creationId="{4A3D569D-D3A6-49CA-A483-291E95DACA14}"/>
          </ac:spMkLst>
        </pc:spChg>
        <pc:graphicFrameChg chg="add del">
          <ac:chgData name="Joana Madeira Martins Costa" userId="047f165c-0775-4f77-9655-b5f65937d34c" providerId="ADAL" clId="{05C9F24A-434E-2D42-AFB0-6125A501ED93}" dt="2025-06-29T14:35:16.801" v="524" actId="26606"/>
          <ac:graphicFrameMkLst>
            <pc:docMk/>
            <pc:sldMk cId="10050485" sldId="284"/>
            <ac:graphicFrameMk id="28" creationId="{D41FBB22-3C0D-2CBA-4ED9-0E37F47CAD8E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18.091" v="526" actId="26606"/>
          <ac:graphicFrameMkLst>
            <pc:docMk/>
            <pc:sldMk cId="10050485" sldId="284"/>
            <ac:graphicFrameMk id="30" creationId="{E47BCB57-D2AA-939E-C130-D30068009CEA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31.191" v="528" actId="26606"/>
          <ac:graphicFrameMkLst>
            <pc:docMk/>
            <pc:sldMk cId="10050485" sldId="284"/>
            <ac:graphicFrameMk id="32" creationId="{E33294D0-25C8-8B9C-8414-E21B5D9DFBD5}"/>
          </ac:graphicFrameMkLst>
        </pc:graphicFrameChg>
        <pc:picChg chg="add mod ord modCrop">
          <ac:chgData name="Joana Madeira Martins Costa" userId="047f165c-0775-4f77-9655-b5f65937d34c" providerId="ADAL" clId="{05C9F24A-434E-2D42-AFB0-6125A501ED93}" dt="2025-06-29T14:37:59.806" v="597" actId="1038"/>
          <ac:picMkLst>
            <pc:docMk/>
            <pc:sldMk cId="10050485" sldId="284"/>
            <ac:picMk id="3" creationId="{35940081-3ABB-3FC0-4A1F-FEB0C5349475}"/>
          </ac:picMkLst>
        </pc:picChg>
        <pc:picChg chg="add mod modCrop">
          <ac:chgData name="Joana Madeira Martins Costa" userId="047f165c-0775-4f77-9655-b5f65937d34c" providerId="ADAL" clId="{05C9F24A-434E-2D42-AFB0-6125A501ED93}" dt="2025-06-29T14:38:06.024" v="624" actId="1037"/>
          <ac:picMkLst>
            <pc:docMk/>
            <pc:sldMk cId="10050485" sldId="284"/>
            <ac:picMk id="5" creationId="{F9673559-8B0C-C553-4B24-286676C73E79}"/>
          </ac:picMkLst>
        </pc:picChg>
      </pc:sldChg>
      <pc:sldChg chg="addSp delSp modSp add del mod setBg">
        <pc:chgData name="Joana Madeira Martins Costa" userId="047f165c-0775-4f77-9655-b5f65937d34c" providerId="ADAL" clId="{05C9F24A-434E-2D42-AFB0-6125A501ED93}" dt="2025-06-29T15:18:13.709" v="1150" actId="2696"/>
        <pc:sldMkLst>
          <pc:docMk/>
          <pc:sldMk cId="3259700000" sldId="285"/>
        </pc:sldMkLst>
        <pc:spChg chg="mod">
          <ac:chgData name="Joana Madeira Martins Costa" userId="047f165c-0775-4f77-9655-b5f65937d34c" providerId="ADAL" clId="{05C9F24A-434E-2D42-AFB0-6125A501ED93}" dt="2025-06-29T15:03:04.634" v="659" actId="20577"/>
          <ac:spMkLst>
            <pc:docMk/>
            <pc:sldMk cId="3259700000" sldId="285"/>
            <ac:spMk id="2" creationId="{38BEBDAD-26E4-11F7-AEFD-0B2B3AEA6E95}"/>
          </ac:spMkLst>
        </pc:spChg>
        <pc:spChg chg="add del mod">
          <ac:chgData name="Joana Madeira Martins Costa" userId="047f165c-0775-4f77-9655-b5f65937d34c" providerId="ADAL" clId="{05C9F24A-434E-2D42-AFB0-6125A501ED93}" dt="2025-06-29T15:02:28.815" v="647" actId="26606"/>
          <ac:spMkLst>
            <pc:docMk/>
            <pc:sldMk cId="3259700000" sldId="285"/>
            <ac:spMk id="4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1" creationId="{774A975B-A886-5202-0489-6965514A0D14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3" creationId="{EA67E988-5919-57BB-C7DE-D3EAD38A3045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5" creationId="{5820888B-4EA5-E0E8-6D52-7733E1E77451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7" creationId="{06B5A8BF-0680-F9A7-27B1-3971EC934783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39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0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1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3" creationId="{E8873F53-55B7-4E34-B697-201CF2F10D35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4" creationId="{FD90D0AA-A57E-2DE9-0CE8-B7B306878448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7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8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9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50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2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3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4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8" creationId="{7CC1FECC-9CA4-341C-7E20-4728C5147389}"/>
          </ac:spMkLst>
        </pc:spChg>
        <pc:spChg chg="add del mod">
          <ac:chgData name="Joana Madeira Martins Costa" userId="047f165c-0775-4f77-9655-b5f65937d34c" providerId="ADAL" clId="{05C9F24A-434E-2D42-AFB0-6125A501ED93}" dt="2025-06-29T15:02:58.352" v="656" actId="34307"/>
          <ac:spMkLst>
            <pc:docMk/>
            <pc:sldMk cId="3259700000" sldId="285"/>
            <ac:spMk id="1059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4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6" creationId="{A745E793-BC99-8991-71CD-53FFBB6A8F69}"/>
          </ac:spMkLst>
        </pc:spChg>
        <pc:graphicFrameChg chg="del">
          <ac:chgData name="Joana Madeira Martins Costa" userId="047f165c-0775-4f77-9655-b5f65937d34c" providerId="ADAL" clId="{05C9F24A-434E-2D42-AFB0-6125A501ED93}" dt="2025-06-29T15:02:07.290" v="636" actId="478"/>
          <ac:graphicFrameMkLst>
            <pc:docMk/>
            <pc:sldMk cId="3259700000" sldId="285"/>
            <ac:graphicFrameMk id="5" creationId="{194A27E7-F042-C387-5A64-DB466F74795D}"/>
          </ac:graphicFrameMkLst>
        </pc:graphicFrameChg>
        <pc:picChg chg="add mod ord">
          <ac:chgData name="Joana Madeira Martins Costa" userId="047f165c-0775-4f77-9655-b5f65937d34c" providerId="ADAL" clId="{05C9F24A-434E-2D42-AFB0-6125A501ED93}" dt="2025-06-29T15:02:58.352" v="656" actId="34307"/>
          <ac:picMkLst>
            <pc:docMk/>
            <pc:sldMk cId="3259700000" sldId="285"/>
            <ac:picMk id="6" creationId="{46F3652F-BC98-0FF2-E98C-00B23E516151}"/>
          </ac:picMkLst>
        </pc:picChg>
        <pc:picChg chg="mod">
          <ac:chgData name="Joana Madeira Martins Costa" userId="047f165c-0775-4f77-9655-b5f65937d34c" providerId="ADAL" clId="{05C9F24A-434E-2D42-AFB0-6125A501ED93}" dt="2025-06-29T15:03:01.643" v="657" actId="14100"/>
          <ac:picMkLst>
            <pc:docMk/>
            <pc:sldMk cId="3259700000" sldId="285"/>
            <ac:picMk id="1026" creationId="{841F2F9C-F73A-C4FE-A8FF-61F1C8E1B4E0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20:00:32.948" v="2336" actId="255"/>
        <pc:sldMkLst>
          <pc:docMk/>
          <pc:sldMk cId="800507975" sldId="286"/>
        </pc:sldMkLst>
        <pc:spChg chg="mod">
          <ac:chgData name="Joana Madeira Martins Costa" userId="047f165c-0775-4f77-9655-b5f65937d34c" providerId="ADAL" clId="{05C9F24A-434E-2D42-AFB0-6125A501ED93}" dt="2025-06-29T20:00:32.948" v="2336" actId="255"/>
          <ac:spMkLst>
            <pc:docMk/>
            <pc:sldMk cId="800507975" sldId="286"/>
            <ac:spMk id="2" creationId="{26D8039D-E7A5-295B-3001-F4EBF51CB50E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8" creationId="{D118AF7A-8701-F0A8-DA8E-0E1E1E9EBD81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9" creationId="{27CC9C00-FB24-4C8D-11BA-C149BFE78A27}"/>
          </ac:spMkLst>
        </pc:spChg>
        <pc:spChg chg="mod">
          <ac:chgData name="Joana Madeira Martins Costa" userId="047f165c-0775-4f77-9655-b5f65937d34c" providerId="ADAL" clId="{05C9F24A-434E-2D42-AFB0-6125A501ED93}" dt="2025-06-29T15:30:54.220" v="1409" actId="27636"/>
          <ac:spMkLst>
            <pc:docMk/>
            <pc:sldMk cId="800507975" sldId="286"/>
            <ac:spMk id="50" creationId="{1FD9E8AC-5C43-1896-6C5A-56D99D1A20B6}"/>
          </ac:spMkLst>
        </pc:spChg>
        <pc:picChg chg="del">
          <ac:chgData name="Joana Madeira Martins Costa" userId="047f165c-0775-4f77-9655-b5f65937d34c" providerId="ADAL" clId="{05C9F24A-434E-2D42-AFB0-6125A501ED93}" dt="2025-06-29T15:17:10.638" v="1098" actId="478"/>
          <ac:picMkLst>
            <pc:docMk/>
            <pc:sldMk cId="800507975" sldId="286"/>
            <ac:picMk id="3" creationId="{F5BABF06-5420-3F6B-F7F6-5F72F11042CD}"/>
          </ac:picMkLst>
        </pc:picChg>
        <pc:picChg chg="add mod">
          <ac:chgData name="Joana Madeira Martins Costa" userId="047f165c-0775-4f77-9655-b5f65937d34c" providerId="ADAL" clId="{05C9F24A-434E-2D42-AFB0-6125A501ED93}" dt="2025-06-29T15:17:47.170" v="1110" actId="1076"/>
          <ac:picMkLst>
            <pc:docMk/>
            <pc:sldMk cId="800507975" sldId="286"/>
            <ac:picMk id="4" creationId="{ABA26640-3CD7-0F53-BEB9-FAA8675D3994}"/>
          </ac:picMkLst>
        </pc:picChg>
        <pc:picChg chg="del">
          <ac:chgData name="Joana Madeira Martins Costa" userId="047f165c-0775-4f77-9655-b5f65937d34c" providerId="ADAL" clId="{05C9F24A-434E-2D42-AFB0-6125A501ED93}" dt="2025-06-29T15:17:09.675" v="1097" actId="478"/>
          <ac:picMkLst>
            <pc:docMk/>
            <pc:sldMk cId="800507975" sldId="286"/>
            <ac:picMk id="5" creationId="{955D1605-0FC8-0D4D-FC95-6DD7140DF623}"/>
          </ac:picMkLst>
        </pc:picChg>
      </pc:sldChg>
      <pc:sldChg chg="modSp add del mod">
        <pc:chgData name="Joana Madeira Martins Costa" userId="047f165c-0775-4f77-9655-b5f65937d34c" providerId="ADAL" clId="{05C9F24A-434E-2D42-AFB0-6125A501ED93}" dt="2025-06-29T15:27:29.662" v="1295" actId="2696"/>
        <pc:sldMkLst>
          <pc:docMk/>
          <pc:sldMk cId="1116611339" sldId="287"/>
        </pc:sldMkLst>
        <pc:spChg chg="mod">
          <ac:chgData name="Joana Madeira Martins Costa" userId="047f165c-0775-4f77-9655-b5f65937d34c" providerId="ADAL" clId="{05C9F24A-434E-2D42-AFB0-6125A501ED93}" dt="2025-06-29T15:27:10.484" v="1292" actId="20577"/>
          <ac:spMkLst>
            <pc:docMk/>
            <pc:sldMk cId="1116611339" sldId="287"/>
            <ac:spMk id="2" creationId="{6A9E6D61-544A-8151-4A6F-2DC4423F2986}"/>
          </ac:spMkLst>
        </pc:spChg>
      </pc:sldChg>
      <pc:sldChg chg="addSp delSp modSp add mod setBg delDesignElem">
        <pc:chgData name="Joana Madeira Martins Costa" userId="047f165c-0775-4f77-9655-b5f65937d34c" providerId="ADAL" clId="{05C9F24A-434E-2D42-AFB0-6125A501ED93}" dt="2025-06-29T20:00:47.965" v="2338" actId="255"/>
        <pc:sldMkLst>
          <pc:docMk/>
          <pc:sldMk cId="836071359" sldId="288"/>
        </pc:sldMkLst>
        <pc:spChg chg="mod">
          <ac:chgData name="Joana Madeira Martins Costa" userId="047f165c-0775-4f77-9655-b5f65937d34c" providerId="ADAL" clId="{05C9F24A-434E-2D42-AFB0-6125A501ED93}" dt="2025-06-29T20:00:47.965" v="2338" actId="255"/>
          <ac:spMkLst>
            <pc:docMk/>
            <pc:sldMk cId="836071359" sldId="288"/>
            <ac:spMk id="2" creationId="{05374251-05D3-479E-E70B-705E815EBF38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8" creationId="{A3655F22-B054-99FD-AB07-E6D145B1434D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9" creationId="{5DAD7892-40C2-57E8-7E3C-74F2174F9422}"/>
          </ac:spMkLst>
        </pc:spChg>
        <pc:spChg chg="mod">
          <ac:chgData name="Joana Madeira Martins Costa" userId="047f165c-0775-4f77-9655-b5f65937d34c" providerId="ADAL" clId="{05C9F24A-434E-2D42-AFB0-6125A501ED93}" dt="2025-06-29T15:35:03.824" v="1489" actId="12"/>
          <ac:spMkLst>
            <pc:docMk/>
            <pc:sldMk cId="836071359" sldId="288"/>
            <ac:spMk id="50" creationId="{D9AE2B0B-2701-B9B5-1822-7BAA5A335B05}"/>
          </ac:spMkLst>
        </pc:spChg>
        <pc:picChg chg="del">
          <ac:chgData name="Joana Madeira Martins Costa" userId="047f165c-0775-4f77-9655-b5f65937d34c" providerId="ADAL" clId="{05C9F24A-434E-2D42-AFB0-6125A501ED93}" dt="2025-06-29T15:27:54.931" v="1324" actId="478"/>
          <ac:picMkLst>
            <pc:docMk/>
            <pc:sldMk cId="836071359" sldId="288"/>
            <ac:picMk id="3" creationId="{3AE4A099-15DF-31BC-3A1D-4BA6ED1A6FC1}"/>
          </ac:picMkLst>
        </pc:picChg>
        <pc:picChg chg="add mod">
          <ac:chgData name="Joana Madeira Martins Costa" userId="047f165c-0775-4f77-9655-b5f65937d34c" providerId="ADAL" clId="{05C9F24A-434E-2D42-AFB0-6125A501ED93}" dt="2025-06-29T15:28:21.829" v="1335" actId="1076"/>
          <ac:picMkLst>
            <pc:docMk/>
            <pc:sldMk cId="836071359" sldId="288"/>
            <ac:picMk id="4" creationId="{1717C27C-4A36-06A3-582E-F3333392B893}"/>
          </ac:picMkLst>
        </pc:picChg>
        <pc:picChg chg="del">
          <ac:chgData name="Joana Madeira Martins Costa" userId="047f165c-0775-4f77-9655-b5f65937d34c" providerId="ADAL" clId="{05C9F24A-434E-2D42-AFB0-6125A501ED93}" dt="2025-06-29T15:27:52.411" v="1323" actId="478"/>
          <ac:picMkLst>
            <pc:docMk/>
            <pc:sldMk cId="836071359" sldId="288"/>
            <ac:picMk id="5" creationId="{ABD901EF-66D8-4F11-37AF-43915B6C9102}"/>
          </ac:picMkLst>
        </pc:picChg>
        <pc:picChg chg="add mod">
          <ac:chgData name="Joana Madeira Martins Costa" userId="047f165c-0775-4f77-9655-b5f65937d34c" providerId="ADAL" clId="{05C9F24A-434E-2D42-AFB0-6125A501ED93}" dt="2025-06-29T15:28:17.141" v="1334" actId="1076"/>
          <ac:picMkLst>
            <pc:docMk/>
            <pc:sldMk cId="836071359" sldId="288"/>
            <ac:picMk id="6" creationId="{BE219FD2-2BBD-A92F-7608-C295E00C0875}"/>
          </ac:picMkLst>
        </pc:picChg>
      </pc:sldChg>
      <pc:sldChg chg="addSp delSp modSp add mod">
        <pc:chgData name="Joana Madeira Martins Costa" userId="047f165c-0775-4f77-9655-b5f65937d34c" providerId="ADAL" clId="{05C9F24A-434E-2D42-AFB0-6125A501ED93}" dt="2025-06-29T20:01:03.305" v="2340" actId="255"/>
        <pc:sldMkLst>
          <pc:docMk/>
          <pc:sldMk cId="1086552820" sldId="289"/>
        </pc:sldMkLst>
        <pc:spChg chg="mod">
          <ac:chgData name="Joana Madeira Martins Costa" userId="047f165c-0775-4f77-9655-b5f65937d34c" providerId="ADAL" clId="{05C9F24A-434E-2D42-AFB0-6125A501ED93}" dt="2025-06-29T20:01:03.305" v="2340" actId="255"/>
          <ac:spMkLst>
            <pc:docMk/>
            <pc:sldMk cId="1086552820" sldId="289"/>
            <ac:spMk id="2" creationId="{A264D6FA-2E03-C650-5A2C-77677196B477}"/>
          </ac:spMkLst>
        </pc:spChg>
        <pc:spChg chg="add del">
          <ac:chgData name="Joana Madeira Martins Costa" userId="047f165c-0775-4f77-9655-b5f65937d34c" providerId="ADAL" clId="{05C9F24A-434E-2D42-AFB0-6125A501ED93}" dt="2025-06-29T16:48:47.102" v="2141" actId="22"/>
          <ac:spMkLst>
            <pc:docMk/>
            <pc:sldMk cId="1086552820" sldId="289"/>
            <ac:spMk id="8" creationId="{1DFED988-8D35-5A05-6CC2-553F82E8A115}"/>
          </ac:spMkLst>
        </pc:spChg>
        <pc:spChg chg="add del mod">
          <ac:chgData name="Joana Madeira Martins Costa" userId="047f165c-0775-4f77-9655-b5f65937d34c" providerId="ADAL" clId="{05C9F24A-434E-2D42-AFB0-6125A501ED93}" dt="2025-06-29T16:24:19.071" v="2058" actId="20577"/>
          <ac:spMkLst>
            <pc:docMk/>
            <pc:sldMk cId="1086552820" sldId="289"/>
            <ac:spMk id="50" creationId="{E71E674F-0B5A-24E2-BC3D-88B014451E15}"/>
          </ac:spMkLst>
        </pc:spChg>
        <pc:graphicFrameChg chg="add mod">
          <ac:chgData name="Joana Madeira Martins Costa" userId="047f165c-0775-4f77-9655-b5f65937d34c" providerId="ADAL" clId="{05C9F24A-434E-2D42-AFB0-6125A501ED93}" dt="2025-06-29T16:17:34.801" v="1769" actId="12084"/>
          <ac:graphicFrameMkLst>
            <pc:docMk/>
            <pc:sldMk cId="1086552820" sldId="289"/>
            <ac:graphicFrameMk id="3" creationId="{1B8C63BC-27F0-8C74-6FE8-418F616426BF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6:17:42.586" v="1771" actId="12084"/>
          <ac:graphicFrameMkLst>
            <pc:docMk/>
            <pc:sldMk cId="1086552820" sldId="289"/>
            <ac:graphicFrameMk id="5" creationId="{9237A2F0-03B3-2362-C354-630426116D1A}"/>
          </ac:graphicFrameMkLst>
        </pc:graphicFrameChg>
        <pc:picChg chg="del">
          <ac:chgData name="Joana Madeira Martins Costa" userId="047f165c-0775-4f77-9655-b5f65937d34c" providerId="ADAL" clId="{05C9F24A-434E-2D42-AFB0-6125A501ED93}" dt="2025-06-29T16:37:55.337" v="2059" actId="478"/>
          <ac:picMkLst>
            <pc:docMk/>
            <pc:sldMk cId="1086552820" sldId="289"/>
            <ac:picMk id="4" creationId="{0BFBF39C-2A8B-3573-1D79-CF54026FDA15}"/>
          </ac:picMkLst>
        </pc:picChg>
        <pc:picChg chg="del">
          <ac:chgData name="Joana Madeira Martins Costa" userId="047f165c-0775-4f77-9655-b5f65937d34c" providerId="ADAL" clId="{05C9F24A-434E-2D42-AFB0-6125A501ED93}" dt="2025-06-29T16:37:57.791" v="2060" actId="478"/>
          <ac:picMkLst>
            <pc:docMk/>
            <pc:sldMk cId="1086552820" sldId="289"/>
            <ac:picMk id="6" creationId="{81ADBD59-CCEC-F58F-8BBF-21A334DA6582}"/>
          </ac:picMkLst>
        </pc:picChg>
        <pc:picChg chg="add mod">
          <ac:chgData name="Joana Madeira Martins Costa" userId="047f165c-0775-4f77-9655-b5f65937d34c" providerId="ADAL" clId="{05C9F24A-434E-2D42-AFB0-6125A501ED93}" dt="2025-06-29T16:49:10.720" v="2146" actId="1076"/>
          <ac:picMkLst>
            <pc:docMk/>
            <pc:sldMk cId="1086552820" sldId="289"/>
            <ac:picMk id="9" creationId="{F9CC766F-21D7-2043-2206-2CE7FAA8439C}"/>
          </ac:picMkLst>
        </pc:picChg>
        <pc:picChg chg="add mod">
          <ac:chgData name="Joana Madeira Martins Costa" userId="047f165c-0775-4f77-9655-b5f65937d34c" providerId="ADAL" clId="{05C9F24A-434E-2D42-AFB0-6125A501ED93}" dt="2025-06-29T16:52:19.473" v="2154" actId="1076"/>
          <ac:picMkLst>
            <pc:docMk/>
            <pc:sldMk cId="1086552820" sldId="289"/>
            <ac:picMk id="11" creationId="{E6E7541C-FF08-B893-605A-457BF0AD6107}"/>
          </ac:picMkLst>
        </pc:picChg>
      </pc:sldChg>
      <pc:sldChg chg="addSp delSp modSp add mod">
        <pc:chgData name="Joana Madeira Martins Costa" userId="047f165c-0775-4f77-9655-b5f65937d34c" providerId="ADAL" clId="{05C9F24A-434E-2D42-AFB0-6125A501ED93}" dt="2025-06-29T20:11:57.295" v="2388" actId="20577"/>
        <pc:sldMkLst>
          <pc:docMk/>
          <pc:sldMk cId="3201463850" sldId="290"/>
        </pc:sldMkLst>
        <pc:spChg chg="mod">
          <ac:chgData name="Joana Madeira Martins Costa" userId="047f165c-0775-4f77-9655-b5f65937d34c" providerId="ADAL" clId="{05C9F24A-434E-2D42-AFB0-6125A501ED93}" dt="2025-06-29T20:02:51.836" v="2366" actId="20577"/>
          <ac:spMkLst>
            <pc:docMk/>
            <pc:sldMk cId="3201463850" sldId="290"/>
            <ac:spMk id="2" creationId="{56BB5BD2-368E-71A2-67F5-161F0AC14510}"/>
          </ac:spMkLst>
        </pc:spChg>
        <pc:spChg chg="del mod">
          <ac:chgData name="Joana Madeira Martins Costa" userId="047f165c-0775-4f77-9655-b5f65937d34c" providerId="ADAL" clId="{05C9F24A-434E-2D42-AFB0-6125A501ED93}" dt="2025-06-29T20:05:29.731" v="2368" actId="478"/>
          <ac:spMkLst>
            <pc:docMk/>
            <pc:sldMk cId="3201463850" sldId="290"/>
            <ac:spMk id="3" creationId="{39D503C4-2FBD-D14A-9425-BBCDD0ECFAFB}"/>
          </ac:spMkLst>
        </pc:spChg>
        <pc:spChg chg="mod">
          <ac:chgData name="Joana Madeira Martins Costa" userId="047f165c-0775-4f77-9655-b5f65937d34c" providerId="ADAL" clId="{05C9F24A-434E-2D42-AFB0-6125A501ED93}" dt="2025-06-29T20:11:57.295" v="2388" actId="20577"/>
          <ac:spMkLst>
            <pc:docMk/>
            <pc:sldMk cId="3201463850" sldId="290"/>
            <ac:spMk id="4" creationId="{33C3DBAF-8572-9AB4-9DBA-3ABD620E8203}"/>
          </ac:spMkLst>
        </pc:spChg>
        <pc:spChg chg="add del mod">
          <ac:chgData name="Joana Madeira Martins Costa" userId="047f165c-0775-4f77-9655-b5f65937d34c" providerId="ADAL" clId="{05C9F24A-434E-2D42-AFB0-6125A501ED93}" dt="2025-06-29T20:05:41.188" v="2370" actId="478"/>
          <ac:spMkLst>
            <pc:docMk/>
            <pc:sldMk cId="3201463850" sldId="290"/>
            <ac:spMk id="6" creationId="{5F9F5E07-FC97-9117-F692-D5F84872B918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310B7-8898-48FF-A3C7-FC43472F56E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6CA36-8891-4CF8-90CF-7E7E23EFA222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b="1" dirty="0"/>
            <a:t>Train</a:t>
          </a:r>
          <a:r>
            <a:rPr lang="en-GB" dirty="0"/>
            <a:t> an Object Detection model on custom data</a:t>
          </a:r>
          <a:endParaRPr lang="en-US" dirty="0"/>
        </a:p>
      </dgm:t>
    </dgm:pt>
    <dgm:pt modelId="{A027BE02-3ED2-421B-B17D-990E4554D896}" type="parTrans" cxnId="{ED916C2B-18F8-44BA-B39C-BD011A7A1B2D}">
      <dgm:prSet/>
      <dgm:spPr/>
      <dgm:t>
        <a:bodyPr/>
        <a:lstStyle/>
        <a:p>
          <a:endParaRPr lang="en-US"/>
        </a:p>
      </dgm:t>
    </dgm:pt>
    <dgm:pt modelId="{3014CAFB-FFB5-46FF-B6C5-03ABEEB6228E}" type="sibTrans" cxnId="{ED916C2B-18F8-44BA-B39C-BD011A7A1B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EE62FD0-BFBA-4480-AA4F-BED593E1EDFC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dirty="0"/>
            <a:t>Use </a:t>
          </a:r>
          <a:r>
            <a:rPr lang="en-GB" b="1" dirty="0"/>
            <a:t>Active Learning </a:t>
          </a:r>
          <a:r>
            <a:rPr lang="en-GB" dirty="0"/>
            <a:t>to reduce annotation workload</a:t>
          </a:r>
          <a:endParaRPr lang="en-US" dirty="0"/>
        </a:p>
      </dgm:t>
    </dgm:pt>
    <dgm:pt modelId="{75E9A2CF-46EB-48AC-8681-9D4CC653361C}" type="parTrans" cxnId="{D7F9E7F0-B5CB-4F6C-A7D8-9F3D5987F15C}">
      <dgm:prSet/>
      <dgm:spPr/>
      <dgm:t>
        <a:bodyPr/>
        <a:lstStyle/>
        <a:p>
          <a:endParaRPr lang="en-US"/>
        </a:p>
      </dgm:t>
    </dgm:pt>
    <dgm:pt modelId="{0AFDD307-7918-4A54-B615-D7CB89500330}" type="sibTrans" cxnId="{D7F9E7F0-B5CB-4F6C-A7D8-9F3D5987F1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628D47C-4478-4A9B-8C9A-8E7C4C181753}">
      <dgm:prSet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GB" dirty="0"/>
            <a:t>Understand how </a:t>
          </a:r>
          <a:r>
            <a:rPr lang="en-GB" b="1" dirty="0"/>
            <a:t>annotation quality </a:t>
          </a:r>
          <a:r>
            <a:rPr lang="en-GB" dirty="0"/>
            <a:t>affects model performance</a:t>
          </a:r>
          <a:endParaRPr lang="en-US" dirty="0"/>
        </a:p>
      </dgm:t>
    </dgm:pt>
    <dgm:pt modelId="{20215DDB-7048-43AE-A475-9FC11745DE28}" type="parTrans" cxnId="{7D642E78-975F-4713-8652-0958FC8F0D8D}">
      <dgm:prSet/>
      <dgm:spPr/>
      <dgm:t>
        <a:bodyPr/>
        <a:lstStyle/>
        <a:p>
          <a:endParaRPr lang="en-US"/>
        </a:p>
      </dgm:t>
    </dgm:pt>
    <dgm:pt modelId="{C17B2575-1126-46FA-BCA5-F1100B0B6459}" type="sibTrans" cxnId="{7D642E78-975F-4713-8652-0958FC8F0D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99C2E10-A149-49DB-9471-4FED082DA82A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/>
            <a:t>Apply </a:t>
          </a:r>
          <a:r>
            <a:rPr lang="en-GB" b="1" dirty="0"/>
            <a:t>Transfer Learning </a:t>
          </a:r>
          <a:r>
            <a:rPr lang="en-GB" dirty="0"/>
            <a:t>to boost performance and reduce training time</a:t>
          </a:r>
          <a:endParaRPr lang="en-US" dirty="0"/>
        </a:p>
      </dgm:t>
    </dgm:pt>
    <dgm:pt modelId="{BC697D2C-4DDA-4788-934D-34C80D3A1868}" type="parTrans" cxnId="{2B3244EB-66F1-4E31-8412-3F84F32F0DEC}">
      <dgm:prSet/>
      <dgm:spPr/>
      <dgm:t>
        <a:bodyPr/>
        <a:lstStyle/>
        <a:p>
          <a:endParaRPr lang="en-US"/>
        </a:p>
      </dgm:t>
    </dgm:pt>
    <dgm:pt modelId="{0D1AEF8E-5616-4A44-B5F1-139AC5529534}" type="sibTrans" cxnId="{2B3244EB-66F1-4E31-8412-3F84F32F0DE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1C2078B-C85F-3740-A790-DA74685026B4}" type="pres">
      <dgm:prSet presAssocID="{235310B7-8898-48FF-A3C7-FC43472F56EC}" presName="Name0" presStyleCnt="0">
        <dgm:presLayoutVars>
          <dgm:animLvl val="lvl"/>
          <dgm:resizeHandles val="exact"/>
        </dgm:presLayoutVars>
      </dgm:prSet>
      <dgm:spPr/>
    </dgm:pt>
    <dgm:pt modelId="{B7552410-B519-6946-AB55-DAAB9C4DCCA5}" type="pres">
      <dgm:prSet presAssocID="{CAF6CA36-8891-4CF8-90CF-7E7E23EFA222}" presName="compositeNode" presStyleCnt="0">
        <dgm:presLayoutVars>
          <dgm:bulletEnabled val="1"/>
        </dgm:presLayoutVars>
      </dgm:prSet>
      <dgm:spPr/>
    </dgm:pt>
    <dgm:pt modelId="{054A2B29-A446-5B41-A402-3299D7BB45E9}" type="pres">
      <dgm:prSet presAssocID="{CAF6CA36-8891-4CF8-90CF-7E7E23EFA222}" presName="bgRect" presStyleLbl="alignNode1" presStyleIdx="0" presStyleCnt="4"/>
      <dgm:spPr/>
    </dgm:pt>
    <dgm:pt modelId="{EC23351A-87F7-764E-AA1A-370619FE24BC}" type="pres">
      <dgm:prSet presAssocID="{3014CAFB-FFB5-46FF-B6C5-03ABEEB622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8A84F4E-D0A3-1849-817B-53B3369B182D}" type="pres">
      <dgm:prSet presAssocID="{CAF6CA36-8891-4CF8-90CF-7E7E23EFA222}" presName="nodeRect" presStyleLbl="alignNode1" presStyleIdx="0" presStyleCnt="4">
        <dgm:presLayoutVars>
          <dgm:bulletEnabled val="1"/>
        </dgm:presLayoutVars>
      </dgm:prSet>
      <dgm:spPr/>
    </dgm:pt>
    <dgm:pt modelId="{305AD5C4-ACEA-0C4C-84A4-3DE2BEFFA703}" type="pres">
      <dgm:prSet presAssocID="{3014CAFB-FFB5-46FF-B6C5-03ABEEB6228E}" presName="sibTrans" presStyleCnt="0"/>
      <dgm:spPr/>
    </dgm:pt>
    <dgm:pt modelId="{3CF12788-1698-1C45-943A-951B04D91612}" type="pres">
      <dgm:prSet presAssocID="{8EE62FD0-BFBA-4480-AA4F-BED593E1EDFC}" presName="compositeNode" presStyleCnt="0">
        <dgm:presLayoutVars>
          <dgm:bulletEnabled val="1"/>
        </dgm:presLayoutVars>
      </dgm:prSet>
      <dgm:spPr/>
    </dgm:pt>
    <dgm:pt modelId="{113A410E-714C-6D49-8650-66EBDFE49FB7}" type="pres">
      <dgm:prSet presAssocID="{8EE62FD0-BFBA-4480-AA4F-BED593E1EDFC}" presName="bgRect" presStyleLbl="alignNode1" presStyleIdx="1" presStyleCnt="4"/>
      <dgm:spPr/>
    </dgm:pt>
    <dgm:pt modelId="{9C61A9CB-154E-4747-8C07-D17DB7C67A0E}" type="pres">
      <dgm:prSet presAssocID="{0AFDD307-7918-4A54-B615-D7CB8950033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7CD1AD-D512-D940-B49B-B987615B03E7}" type="pres">
      <dgm:prSet presAssocID="{8EE62FD0-BFBA-4480-AA4F-BED593E1EDFC}" presName="nodeRect" presStyleLbl="alignNode1" presStyleIdx="1" presStyleCnt="4">
        <dgm:presLayoutVars>
          <dgm:bulletEnabled val="1"/>
        </dgm:presLayoutVars>
      </dgm:prSet>
      <dgm:spPr/>
    </dgm:pt>
    <dgm:pt modelId="{39B45775-957E-EE41-AEA8-E8371DCB48E4}" type="pres">
      <dgm:prSet presAssocID="{0AFDD307-7918-4A54-B615-D7CB89500330}" presName="sibTrans" presStyleCnt="0"/>
      <dgm:spPr/>
    </dgm:pt>
    <dgm:pt modelId="{A824694E-C3C8-7A46-97B9-E97FCD04CC8A}" type="pres">
      <dgm:prSet presAssocID="{6628D47C-4478-4A9B-8C9A-8E7C4C181753}" presName="compositeNode" presStyleCnt="0">
        <dgm:presLayoutVars>
          <dgm:bulletEnabled val="1"/>
        </dgm:presLayoutVars>
      </dgm:prSet>
      <dgm:spPr/>
    </dgm:pt>
    <dgm:pt modelId="{CF0F435F-330D-3C46-A6EA-B5AAFFE55677}" type="pres">
      <dgm:prSet presAssocID="{6628D47C-4478-4A9B-8C9A-8E7C4C181753}" presName="bgRect" presStyleLbl="alignNode1" presStyleIdx="2" presStyleCnt="4"/>
      <dgm:spPr/>
    </dgm:pt>
    <dgm:pt modelId="{61EB726F-D04F-5044-B474-3E68756C53C3}" type="pres">
      <dgm:prSet presAssocID="{C17B2575-1126-46FA-BCA5-F1100B0B645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3AEA1D2-54E2-5846-A2B4-C9DE80CF93A7}" type="pres">
      <dgm:prSet presAssocID="{6628D47C-4478-4A9B-8C9A-8E7C4C181753}" presName="nodeRect" presStyleLbl="alignNode1" presStyleIdx="2" presStyleCnt="4">
        <dgm:presLayoutVars>
          <dgm:bulletEnabled val="1"/>
        </dgm:presLayoutVars>
      </dgm:prSet>
      <dgm:spPr/>
    </dgm:pt>
    <dgm:pt modelId="{7E62B8D5-2E72-5C45-88B7-E943D6792229}" type="pres">
      <dgm:prSet presAssocID="{C17B2575-1126-46FA-BCA5-F1100B0B6459}" presName="sibTrans" presStyleCnt="0"/>
      <dgm:spPr/>
    </dgm:pt>
    <dgm:pt modelId="{C890122A-3D13-E946-A5EB-EB2A87717BA5}" type="pres">
      <dgm:prSet presAssocID="{499C2E10-A149-49DB-9471-4FED082DA82A}" presName="compositeNode" presStyleCnt="0">
        <dgm:presLayoutVars>
          <dgm:bulletEnabled val="1"/>
        </dgm:presLayoutVars>
      </dgm:prSet>
      <dgm:spPr/>
    </dgm:pt>
    <dgm:pt modelId="{A2E3DBFA-F962-6842-AE7C-D613DF5CDA95}" type="pres">
      <dgm:prSet presAssocID="{499C2E10-A149-49DB-9471-4FED082DA82A}" presName="bgRect" presStyleLbl="alignNode1" presStyleIdx="3" presStyleCnt="4"/>
      <dgm:spPr/>
    </dgm:pt>
    <dgm:pt modelId="{AECD300E-DABA-EF4D-8D39-C6408AB7BD35}" type="pres">
      <dgm:prSet presAssocID="{0D1AEF8E-5616-4A44-B5F1-139AC552953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946D97D-DEC4-2D4E-8F03-FED98BD367A2}" type="pres">
      <dgm:prSet presAssocID="{499C2E10-A149-49DB-9471-4FED082DA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2365718-3CFA-BA48-A3CD-BA65CB184850}" type="presOf" srcId="{6628D47C-4478-4A9B-8C9A-8E7C4C181753}" destId="{53AEA1D2-54E2-5846-A2B4-C9DE80CF93A7}" srcOrd="1" destOrd="0" presId="urn:microsoft.com/office/officeart/2016/7/layout/LinearBlockProcessNumbered"/>
    <dgm:cxn modelId="{1EFFD022-8FBD-1446-9550-333B2E33F7CD}" type="presOf" srcId="{8EE62FD0-BFBA-4480-AA4F-BED593E1EDFC}" destId="{3A7CD1AD-D512-D940-B49B-B987615B03E7}" srcOrd="1" destOrd="0" presId="urn:microsoft.com/office/officeart/2016/7/layout/LinearBlockProcessNumbered"/>
    <dgm:cxn modelId="{E92D3F24-AFD2-9941-9471-47F4BD3307D4}" type="presOf" srcId="{499C2E10-A149-49DB-9471-4FED082DA82A}" destId="{1946D97D-DEC4-2D4E-8F03-FED98BD367A2}" srcOrd="1" destOrd="0" presId="urn:microsoft.com/office/officeart/2016/7/layout/LinearBlockProcessNumbered"/>
    <dgm:cxn modelId="{ED916C2B-18F8-44BA-B39C-BD011A7A1B2D}" srcId="{235310B7-8898-48FF-A3C7-FC43472F56EC}" destId="{CAF6CA36-8891-4CF8-90CF-7E7E23EFA222}" srcOrd="0" destOrd="0" parTransId="{A027BE02-3ED2-421B-B17D-990E4554D896}" sibTransId="{3014CAFB-FFB5-46FF-B6C5-03ABEEB6228E}"/>
    <dgm:cxn modelId="{4CCB5735-37ED-FD44-93AB-BBF5E5454C31}" type="presOf" srcId="{235310B7-8898-48FF-A3C7-FC43472F56EC}" destId="{81C2078B-C85F-3740-A790-DA74685026B4}" srcOrd="0" destOrd="0" presId="urn:microsoft.com/office/officeart/2016/7/layout/LinearBlockProcessNumbered"/>
    <dgm:cxn modelId="{BB32156A-97E2-8B4E-B70E-A387AA5A8E50}" type="presOf" srcId="{3014CAFB-FFB5-46FF-B6C5-03ABEEB6228E}" destId="{EC23351A-87F7-764E-AA1A-370619FE24BC}" srcOrd="0" destOrd="0" presId="urn:microsoft.com/office/officeart/2016/7/layout/LinearBlockProcessNumbered"/>
    <dgm:cxn modelId="{7D642E78-975F-4713-8652-0958FC8F0D8D}" srcId="{235310B7-8898-48FF-A3C7-FC43472F56EC}" destId="{6628D47C-4478-4A9B-8C9A-8E7C4C181753}" srcOrd="2" destOrd="0" parTransId="{20215DDB-7048-43AE-A475-9FC11745DE28}" sibTransId="{C17B2575-1126-46FA-BCA5-F1100B0B6459}"/>
    <dgm:cxn modelId="{1C1A6F7A-80E6-4D49-B2B6-0D0ADEFBE1C2}" type="presOf" srcId="{CAF6CA36-8891-4CF8-90CF-7E7E23EFA222}" destId="{68A84F4E-D0A3-1849-817B-53B3369B182D}" srcOrd="1" destOrd="0" presId="urn:microsoft.com/office/officeart/2016/7/layout/LinearBlockProcessNumbered"/>
    <dgm:cxn modelId="{6AFA7794-22E4-9D47-BE71-BF9DEE7A39E2}" type="presOf" srcId="{0D1AEF8E-5616-4A44-B5F1-139AC5529534}" destId="{AECD300E-DABA-EF4D-8D39-C6408AB7BD35}" srcOrd="0" destOrd="0" presId="urn:microsoft.com/office/officeart/2016/7/layout/LinearBlockProcessNumbered"/>
    <dgm:cxn modelId="{E5879E97-1024-034F-A67B-D46145035EE8}" type="presOf" srcId="{8EE62FD0-BFBA-4480-AA4F-BED593E1EDFC}" destId="{113A410E-714C-6D49-8650-66EBDFE49FB7}" srcOrd="0" destOrd="0" presId="urn:microsoft.com/office/officeart/2016/7/layout/LinearBlockProcessNumbered"/>
    <dgm:cxn modelId="{8B804598-F104-794B-852B-162110A358B1}" type="presOf" srcId="{499C2E10-A149-49DB-9471-4FED082DA82A}" destId="{A2E3DBFA-F962-6842-AE7C-D613DF5CDA95}" srcOrd="0" destOrd="0" presId="urn:microsoft.com/office/officeart/2016/7/layout/LinearBlockProcessNumbered"/>
    <dgm:cxn modelId="{B797E79F-472F-474B-9D3A-D717D4EECEA2}" type="presOf" srcId="{6628D47C-4478-4A9B-8C9A-8E7C4C181753}" destId="{CF0F435F-330D-3C46-A6EA-B5AAFFE55677}" srcOrd="0" destOrd="0" presId="urn:microsoft.com/office/officeart/2016/7/layout/LinearBlockProcessNumbered"/>
    <dgm:cxn modelId="{538E48CC-94AD-8143-BCC0-B89DC1933143}" type="presOf" srcId="{0AFDD307-7918-4A54-B615-D7CB89500330}" destId="{9C61A9CB-154E-4747-8C07-D17DB7C67A0E}" srcOrd="0" destOrd="0" presId="urn:microsoft.com/office/officeart/2016/7/layout/LinearBlockProcessNumbered"/>
    <dgm:cxn modelId="{99D1E0DA-CB1F-7345-B943-8F9546B04F33}" type="presOf" srcId="{C17B2575-1126-46FA-BCA5-F1100B0B6459}" destId="{61EB726F-D04F-5044-B474-3E68756C53C3}" srcOrd="0" destOrd="0" presId="urn:microsoft.com/office/officeart/2016/7/layout/LinearBlockProcessNumbered"/>
    <dgm:cxn modelId="{45B586DC-427B-1841-90A1-71DC7705720B}" type="presOf" srcId="{CAF6CA36-8891-4CF8-90CF-7E7E23EFA222}" destId="{054A2B29-A446-5B41-A402-3299D7BB45E9}" srcOrd="0" destOrd="0" presId="urn:microsoft.com/office/officeart/2016/7/layout/LinearBlockProcessNumbered"/>
    <dgm:cxn modelId="{2B3244EB-66F1-4E31-8412-3F84F32F0DEC}" srcId="{235310B7-8898-48FF-A3C7-FC43472F56EC}" destId="{499C2E10-A149-49DB-9471-4FED082DA82A}" srcOrd="3" destOrd="0" parTransId="{BC697D2C-4DDA-4788-934D-34C80D3A1868}" sibTransId="{0D1AEF8E-5616-4A44-B5F1-139AC5529534}"/>
    <dgm:cxn modelId="{D7F9E7F0-B5CB-4F6C-A7D8-9F3D5987F15C}" srcId="{235310B7-8898-48FF-A3C7-FC43472F56EC}" destId="{8EE62FD0-BFBA-4480-AA4F-BED593E1EDFC}" srcOrd="1" destOrd="0" parTransId="{75E9A2CF-46EB-48AC-8681-9D4CC653361C}" sibTransId="{0AFDD307-7918-4A54-B615-D7CB89500330}"/>
    <dgm:cxn modelId="{466D0755-EB7C-7948-B277-8F84CB194E24}" type="presParOf" srcId="{81C2078B-C85F-3740-A790-DA74685026B4}" destId="{B7552410-B519-6946-AB55-DAAB9C4DCCA5}" srcOrd="0" destOrd="0" presId="urn:microsoft.com/office/officeart/2016/7/layout/LinearBlockProcessNumbered"/>
    <dgm:cxn modelId="{6D55852B-49F3-8944-BECA-E6DF2E74EE88}" type="presParOf" srcId="{B7552410-B519-6946-AB55-DAAB9C4DCCA5}" destId="{054A2B29-A446-5B41-A402-3299D7BB45E9}" srcOrd="0" destOrd="0" presId="urn:microsoft.com/office/officeart/2016/7/layout/LinearBlockProcessNumbered"/>
    <dgm:cxn modelId="{33164862-42A1-0341-AB11-8551DF8B6F57}" type="presParOf" srcId="{B7552410-B519-6946-AB55-DAAB9C4DCCA5}" destId="{EC23351A-87F7-764E-AA1A-370619FE24BC}" srcOrd="1" destOrd="0" presId="urn:microsoft.com/office/officeart/2016/7/layout/LinearBlockProcessNumbered"/>
    <dgm:cxn modelId="{2DFFEA21-5417-6E4B-B1C8-EDE24F93A31D}" type="presParOf" srcId="{B7552410-B519-6946-AB55-DAAB9C4DCCA5}" destId="{68A84F4E-D0A3-1849-817B-53B3369B182D}" srcOrd="2" destOrd="0" presId="urn:microsoft.com/office/officeart/2016/7/layout/LinearBlockProcessNumbered"/>
    <dgm:cxn modelId="{59DBF28A-B39B-D846-A150-5C78BF49BDA9}" type="presParOf" srcId="{81C2078B-C85F-3740-A790-DA74685026B4}" destId="{305AD5C4-ACEA-0C4C-84A4-3DE2BEFFA703}" srcOrd="1" destOrd="0" presId="urn:microsoft.com/office/officeart/2016/7/layout/LinearBlockProcessNumbered"/>
    <dgm:cxn modelId="{D3A604DB-C60D-F742-859A-515A4455C829}" type="presParOf" srcId="{81C2078B-C85F-3740-A790-DA74685026B4}" destId="{3CF12788-1698-1C45-943A-951B04D91612}" srcOrd="2" destOrd="0" presId="urn:microsoft.com/office/officeart/2016/7/layout/LinearBlockProcessNumbered"/>
    <dgm:cxn modelId="{BDC7BA35-B9CE-A04F-A0BF-351E3AF7D678}" type="presParOf" srcId="{3CF12788-1698-1C45-943A-951B04D91612}" destId="{113A410E-714C-6D49-8650-66EBDFE49FB7}" srcOrd="0" destOrd="0" presId="urn:microsoft.com/office/officeart/2016/7/layout/LinearBlockProcessNumbered"/>
    <dgm:cxn modelId="{98A0886E-C9BB-424F-AAED-E33EEA3CB753}" type="presParOf" srcId="{3CF12788-1698-1C45-943A-951B04D91612}" destId="{9C61A9CB-154E-4747-8C07-D17DB7C67A0E}" srcOrd="1" destOrd="0" presId="urn:microsoft.com/office/officeart/2016/7/layout/LinearBlockProcessNumbered"/>
    <dgm:cxn modelId="{EFCF2611-34AA-494F-A601-09C3C2CCEAAC}" type="presParOf" srcId="{3CF12788-1698-1C45-943A-951B04D91612}" destId="{3A7CD1AD-D512-D940-B49B-B987615B03E7}" srcOrd="2" destOrd="0" presId="urn:microsoft.com/office/officeart/2016/7/layout/LinearBlockProcessNumbered"/>
    <dgm:cxn modelId="{938175CF-FFF2-6440-8FEB-B7C82B0F6968}" type="presParOf" srcId="{81C2078B-C85F-3740-A790-DA74685026B4}" destId="{39B45775-957E-EE41-AEA8-E8371DCB48E4}" srcOrd="3" destOrd="0" presId="urn:microsoft.com/office/officeart/2016/7/layout/LinearBlockProcessNumbered"/>
    <dgm:cxn modelId="{6540B484-3EE8-EF4C-A7D8-16B029CFD278}" type="presParOf" srcId="{81C2078B-C85F-3740-A790-DA74685026B4}" destId="{A824694E-C3C8-7A46-97B9-E97FCD04CC8A}" srcOrd="4" destOrd="0" presId="urn:microsoft.com/office/officeart/2016/7/layout/LinearBlockProcessNumbered"/>
    <dgm:cxn modelId="{13533EA7-F6B3-0F45-BE65-89D0C52F6926}" type="presParOf" srcId="{A824694E-C3C8-7A46-97B9-E97FCD04CC8A}" destId="{CF0F435F-330D-3C46-A6EA-B5AAFFE55677}" srcOrd="0" destOrd="0" presId="urn:microsoft.com/office/officeart/2016/7/layout/LinearBlockProcessNumbered"/>
    <dgm:cxn modelId="{D3F8C7BA-B7DA-984C-8F05-D7C70C26D171}" type="presParOf" srcId="{A824694E-C3C8-7A46-97B9-E97FCD04CC8A}" destId="{61EB726F-D04F-5044-B474-3E68756C53C3}" srcOrd="1" destOrd="0" presId="urn:microsoft.com/office/officeart/2016/7/layout/LinearBlockProcessNumbered"/>
    <dgm:cxn modelId="{716D70BA-8032-D64D-A2AC-A49B7C45303D}" type="presParOf" srcId="{A824694E-C3C8-7A46-97B9-E97FCD04CC8A}" destId="{53AEA1D2-54E2-5846-A2B4-C9DE80CF93A7}" srcOrd="2" destOrd="0" presId="urn:microsoft.com/office/officeart/2016/7/layout/LinearBlockProcessNumbered"/>
    <dgm:cxn modelId="{88E2778E-23FB-9242-9EA2-7544DB09CC56}" type="presParOf" srcId="{81C2078B-C85F-3740-A790-DA74685026B4}" destId="{7E62B8D5-2E72-5C45-88B7-E943D6792229}" srcOrd="5" destOrd="0" presId="urn:microsoft.com/office/officeart/2016/7/layout/LinearBlockProcessNumbered"/>
    <dgm:cxn modelId="{C7580586-6D92-7446-B9E0-D7BAA995DE3B}" type="presParOf" srcId="{81C2078B-C85F-3740-A790-DA74685026B4}" destId="{C890122A-3D13-E946-A5EB-EB2A87717BA5}" srcOrd="6" destOrd="0" presId="urn:microsoft.com/office/officeart/2016/7/layout/LinearBlockProcessNumbered"/>
    <dgm:cxn modelId="{3337C7B4-5DCE-BD43-A4DA-BB5033B0E34F}" type="presParOf" srcId="{C890122A-3D13-E946-A5EB-EB2A87717BA5}" destId="{A2E3DBFA-F962-6842-AE7C-D613DF5CDA95}" srcOrd="0" destOrd="0" presId="urn:microsoft.com/office/officeart/2016/7/layout/LinearBlockProcessNumbered"/>
    <dgm:cxn modelId="{39001D42-5CDC-4A41-9B80-45D6E5EF06BF}" type="presParOf" srcId="{C890122A-3D13-E946-A5EB-EB2A87717BA5}" destId="{AECD300E-DABA-EF4D-8D39-C6408AB7BD35}" srcOrd="1" destOrd="0" presId="urn:microsoft.com/office/officeart/2016/7/layout/LinearBlockProcessNumbered"/>
    <dgm:cxn modelId="{1CFD89E0-6DD9-E846-B272-69E7F01269DA}" type="presParOf" srcId="{C890122A-3D13-E946-A5EB-EB2A87717BA5}" destId="{1946D97D-DEC4-2D4E-8F03-FED98BD367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CDD1F7-5C32-5944-AC4B-DED48D46FD4E}" type="doc">
      <dgm:prSet loTypeId="urn:microsoft.com/office/officeart/2005/8/layout/vList5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E4D1D12-6AD8-5C46-A0B3-F36E55F465B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Case Study</a:t>
          </a:r>
          <a:endParaRPr lang="en-PT" dirty="0"/>
        </a:p>
      </dgm:t>
    </dgm:pt>
    <dgm:pt modelId="{444B3274-1EF5-904E-BC9E-92D763B0AE87}" type="parTrans" cxnId="{36D494F8-6BB6-5A4B-9D17-6855ED92C121}">
      <dgm:prSet/>
      <dgm:spPr/>
      <dgm:t>
        <a:bodyPr/>
        <a:lstStyle/>
        <a:p>
          <a:endParaRPr lang="en-GB"/>
        </a:p>
      </dgm:t>
    </dgm:pt>
    <dgm:pt modelId="{647506D4-FB6C-2049-BC98-2CB6892E6DA8}" type="sibTrans" cxnId="{36D494F8-6BB6-5A4B-9D17-6855ED92C121}">
      <dgm:prSet/>
      <dgm:spPr/>
      <dgm:t>
        <a:bodyPr/>
        <a:lstStyle/>
        <a:p>
          <a:endParaRPr lang="en-GB"/>
        </a:p>
      </dgm:t>
    </dgm:pt>
    <dgm:pt modelId="{3F91AC2A-A422-B446-A721-6DF93D9C3CB8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algn="l"/>
          <a:r>
            <a:rPr lang="en-GB" dirty="0"/>
            <a:t>Data collection and Annotation</a:t>
          </a:r>
          <a:endParaRPr lang="en-PT" dirty="0"/>
        </a:p>
      </dgm:t>
    </dgm:pt>
    <dgm:pt modelId="{28403041-B7DE-074D-8C36-3D5A55F482CC}" type="parTrans" cxnId="{C3E78974-1B89-DE45-9C26-6FA3FD628B5B}">
      <dgm:prSet/>
      <dgm:spPr/>
      <dgm:t>
        <a:bodyPr/>
        <a:lstStyle/>
        <a:p>
          <a:endParaRPr lang="en-GB"/>
        </a:p>
      </dgm:t>
    </dgm:pt>
    <dgm:pt modelId="{456752C3-3B0F-3E4F-9677-6970B7E5D258}" type="sibTrans" cxnId="{C3E78974-1B89-DE45-9C26-6FA3FD628B5B}">
      <dgm:prSet/>
      <dgm:spPr/>
      <dgm:t>
        <a:bodyPr/>
        <a:lstStyle/>
        <a:p>
          <a:endParaRPr lang="en-GB"/>
        </a:p>
      </dgm:t>
    </dgm:pt>
    <dgm:pt modelId="{A33B5DD5-BD35-DC42-A9ED-698F67DF6779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State of the Art in Object Detection</a:t>
          </a:r>
          <a:endParaRPr lang="en-PT" dirty="0"/>
        </a:p>
      </dgm:t>
    </dgm:pt>
    <dgm:pt modelId="{96DF5E0E-3730-7649-861B-AFD51FE0AA70}" type="parTrans" cxnId="{3BFB5EE7-67AE-434F-A033-F69224275A5C}">
      <dgm:prSet/>
      <dgm:spPr/>
      <dgm:t>
        <a:bodyPr/>
        <a:lstStyle/>
        <a:p>
          <a:endParaRPr lang="en-GB"/>
        </a:p>
      </dgm:t>
    </dgm:pt>
    <dgm:pt modelId="{BAC91BCF-F53C-9F46-BBAA-A77E48B3BA14}" type="sibTrans" cxnId="{3BFB5EE7-67AE-434F-A033-F69224275A5C}">
      <dgm:prSet/>
      <dgm:spPr/>
      <dgm:t>
        <a:bodyPr/>
        <a:lstStyle/>
        <a:p>
          <a:endParaRPr lang="en-GB"/>
        </a:p>
      </dgm:t>
    </dgm:pt>
    <dgm:pt modelId="{7E1DEE01-4D80-C848-B22D-D493D40F0ED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Application of Active Learning</a:t>
          </a:r>
          <a:endParaRPr lang="en-PT"/>
        </a:p>
      </dgm:t>
    </dgm:pt>
    <dgm:pt modelId="{8948B25E-2726-0B4F-9652-8674C7340BBC}" type="parTrans" cxnId="{611AA7AE-6B0A-3746-A72F-D0B6A47C161C}">
      <dgm:prSet/>
      <dgm:spPr/>
      <dgm:t>
        <a:bodyPr/>
        <a:lstStyle/>
        <a:p>
          <a:endParaRPr lang="en-GB"/>
        </a:p>
      </dgm:t>
    </dgm:pt>
    <dgm:pt modelId="{446ED081-9753-2F43-9D47-00772BFA55EE}" type="sibTrans" cxnId="{611AA7AE-6B0A-3746-A72F-D0B6A47C161C}">
      <dgm:prSet/>
      <dgm:spPr/>
      <dgm:t>
        <a:bodyPr/>
        <a:lstStyle/>
        <a:p>
          <a:endParaRPr lang="en-GB"/>
        </a:p>
      </dgm:t>
    </dgm:pt>
    <dgm:pt modelId="{927D97C8-E326-BA42-9069-9A80F6CE8F3D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Impact of Data Quality</a:t>
          </a:r>
          <a:endParaRPr lang="en-PT"/>
        </a:p>
      </dgm:t>
    </dgm:pt>
    <dgm:pt modelId="{DA8CD421-C40C-C147-96E8-0046C30ACBB4}" type="parTrans" cxnId="{CF468E93-0416-6A4A-B09B-A209A8B703CD}">
      <dgm:prSet/>
      <dgm:spPr/>
      <dgm:t>
        <a:bodyPr/>
        <a:lstStyle/>
        <a:p>
          <a:endParaRPr lang="en-GB"/>
        </a:p>
      </dgm:t>
    </dgm:pt>
    <dgm:pt modelId="{125E6DCA-26C8-0747-8770-8494A14B8F60}" type="sibTrans" cxnId="{CF468E93-0416-6A4A-B09B-A209A8B703CD}">
      <dgm:prSet/>
      <dgm:spPr/>
      <dgm:t>
        <a:bodyPr/>
        <a:lstStyle/>
        <a:p>
          <a:endParaRPr lang="en-GB"/>
        </a:p>
      </dgm:t>
    </dgm:pt>
    <dgm:pt modelId="{AC817D7F-AF88-974E-A43F-6C86B0390CF0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Transfer Learning</a:t>
          </a:r>
          <a:endParaRPr lang="en-PT"/>
        </a:p>
      </dgm:t>
    </dgm:pt>
    <dgm:pt modelId="{10C57562-3D8E-4B4C-8D24-AAF747DEB84A}" type="parTrans" cxnId="{F482BC49-3AF5-E24E-9CEC-311AE4A79A97}">
      <dgm:prSet/>
      <dgm:spPr/>
      <dgm:t>
        <a:bodyPr/>
        <a:lstStyle/>
        <a:p>
          <a:endParaRPr lang="en-GB"/>
        </a:p>
      </dgm:t>
    </dgm:pt>
    <dgm:pt modelId="{2E8DD531-8104-5246-BF40-7FDAF342788D}" type="sibTrans" cxnId="{F482BC49-3AF5-E24E-9CEC-311AE4A79A97}">
      <dgm:prSet/>
      <dgm:spPr/>
      <dgm:t>
        <a:bodyPr/>
        <a:lstStyle/>
        <a:p>
          <a:endParaRPr lang="en-GB"/>
        </a:p>
      </dgm:t>
    </dgm:pt>
    <dgm:pt modelId="{4B051467-4466-FF4B-B29C-120E377AD69C}" type="pres">
      <dgm:prSet presAssocID="{61CDD1F7-5C32-5944-AC4B-DED48D46FD4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3683F2F3-1248-154A-A4DD-B76ADE0B0C4A}" type="pres">
      <dgm:prSet presAssocID="{AE4D1D12-6AD8-5C46-A0B3-F36E55F465BF}" presName="linNode" presStyleCnt="0"/>
      <dgm:spPr/>
    </dgm:pt>
    <dgm:pt modelId="{4E38F9A6-9D1C-8045-9D6D-346DAA39D60E}" type="pres">
      <dgm:prSet presAssocID="{AE4D1D12-6AD8-5C46-A0B3-F36E55F465BF}" presName="parentText" presStyleLbl="node1" presStyleIdx="0" presStyleCnt="6" custScaleX="184078" custLinFactNeighborX="-85461">
        <dgm:presLayoutVars>
          <dgm:chMax val="1"/>
          <dgm:bulletEnabled val="1"/>
        </dgm:presLayoutVars>
      </dgm:prSet>
      <dgm:spPr/>
    </dgm:pt>
    <dgm:pt modelId="{7B0825EC-005F-3D41-9F8D-47BF234301B9}" type="pres">
      <dgm:prSet presAssocID="{647506D4-FB6C-2049-BC98-2CB6892E6DA8}" presName="sp" presStyleCnt="0"/>
      <dgm:spPr/>
    </dgm:pt>
    <dgm:pt modelId="{FE967F98-A80B-E64C-8BEC-08C328EB8D51}" type="pres">
      <dgm:prSet presAssocID="{3F91AC2A-A422-B446-A721-6DF93D9C3CB8}" presName="linNode" presStyleCnt="0"/>
      <dgm:spPr/>
    </dgm:pt>
    <dgm:pt modelId="{E5811F21-330E-1646-8C83-924900E4B841}" type="pres">
      <dgm:prSet presAssocID="{3F91AC2A-A422-B446-A721-6DF93D9C3CB8}" presName="parentText" presStyleLbl="node1" presStyleIdx="1" presStyleCnt="6" custScaleX="184078" custLinFactNeighborX="-85461">
        <dgm:presLayoutVars>
          <dgm:chMax val="1"/>
          <dgm:bulletEnabled val="1"/>
        </dgm:presLayoutVars>
      </dgm:prSet>
      <dgm:spPr/>
    </dgm:pt>
    <dgm:pt modelId="{4564C9BC-04C5-C644-976D-BFB40C8C07E7}" type="pres">
      <dgm:prSet presAssocID="{456752C3-3B0F-3E4F-9677-6970B7E5D258}" presName="sp" presStyleCnt="0"/>
      <dgm:spPr/>
    </dgm:pt>
    <dgm:pt modelId="{66A885A3-18DD-5942-B6B4-4170E9E2332F}" type="pres">
      <dgm:prSet presAssocID="{A33B5DD5-BD35-DC42-A9ED-698F67DF6779}" presName="linNode" presStyleCnt="0"/>
      <dgm:spPr/>
    </dgm:pt>
    <dgm:pt modelId="{05E3DAE2-DC1B-9A47-90F3-899520293A61}" type="pres">
      <dgm:prSet presAssocID="{A33B5DD5-BD35-DC42-A9ED-698F67DF6779}" presName="parentText" presStyleLbl="node1" presStyleIdx="2" presStyleCnt="6" custScaleX="184078" custLinFactNeighborX="-85461">
        <dgm:presLayoutVars>
          <dgm:chMax val="1"/>
          <dgm:bulletEnabled val="1"/>
        </dgm:presLayoutVars>
      </dgm:prSet>
      <dgm:spPr/>
    </dgm:pt>
    <dgm:pt modelId="{2677C7FE-8B91-8946-AB15-33C2C4B23755}" type="pres">
      <dgm:prSet presAssocID="{BAC91BCF-F53C-9F46-BBAA-A77E48B3BA14}" presName="sp" presStyleCnt="0"/>
      <dgm:spPr/>
    </dgm:pt>
    <dgm:pt modelId="{3B93E64F-FB81-4148-89DF-AD278205B274}" type="pres">
      <dgm:prSet presAssocID="{7E1DEE01-4D80-C848-B22D-D493D40F0EDF}" presName="linNode" presStyleCnt="0"/>
      <dgm:spPr/>
    </dgm:pt>
    <dgm:pt modelId="{99F5479B-9EBC-E941-9A1C-CA414842814A}" type="pres">
      <dgm:prSet presAssocID="{7E1DEE01-4D80-C848-B22D-D493D40F0EDF}" presName="parentText" presStyleLbl="node1" presStyleIdx="3" presStyleCnt="6" custScaleX="184078" custLinFactNeighborX="-85461">
        <dgm:presLayoutVars>
          <dgm:chMax val="1"/>
          <dgm:bulletEnabled val="1"/>
        </dgm:presLayoutVars>
      </dgm:prSet>
      <dgm:spPr/>
    </dgm:pt>
    <dgm:pt modelId="{89E83ECD-70C8-9846-8B83-B0D39EC5850E}" type="pres">
      <dgm:prSet presAssocID="{446ED081-9753-2F43-9D47-00772BFA55EE}" presName="sp" presStyleCnt="0"/>
      <dgm:spPr/>
    </dgm:pt>
    <dgm:pt modelId="{67D6F5DB-CAA3-9B44-B569-E9E9DB324EB9}" type="pres">
      <dgm:prSet presAssocID="{927D97C8-E326-BA42-9069-9A80F6CE8F3D}" presName="linNode" presStyleCnt="0"/>
      <dgm:spPr/>
    </dgm:pt>
    <dgm:pt modelId="{CEAD0095-69C4-1F4C-80FB-D6223E8496D1}" type="pres">
      <dgm:prSet presAssocID="{927D97C8-E326-BA42-9069-9A80F6CE8F3D}" presName="parentText" presStyleLbl="node1" presStyleIdx="4" presStyleCnt="6" custScaleX="184078" custLinFactNeighborX="-85461">
        <dgm:presLayoutVars>
          <dgm:chMax val="1"/>
          <dgm:bulletEnabled val="1"/>
        </dgm:presLayoutVars>
      </dgm:prSet>
      <dgm:spPr/>
    </dgm:pt>
    <dgm:pt modelId="{5938CE7A-BBCF-D445-A7E4-C83ACE8491E9}" type="pres">
      <dgm:prSet presAssocID="{125E6DCA-26C8-0747-8770-8494A14B8F60}" presName="sp" presStyleCnt="0"/>
      <dgm:spPr/>
    </dgm:pt>
    <dgm:pt modelId="{0F8D1C74-FCA1-1342-8DBE-543CA2AE3C28}" type="pres">
      <dgm:prSet presAssocID="{AC817D7F-AF88-974E-A43F-6C86B0390CF0}" presName="linNode" presStyleCnt="0"/>
      <dgm:spPr/>
    </dgm:pt>
    <dgm:pt modelId="{663B9ABB-D9D1-644D-B783-EE3BC120CE6A}" type="pres">
      <dgm:prSet presAssocID="{AC817D7F-AF88-974E-A43F-6C86B0390CF0}" presName="parentText" presStyleLbl="node1" presStyleIdx="5" presStyleCnt="6" custScaleX="184078" custLinFactNeighborX="-85461">
        <dgm:presLayoutVars>
          <dgm:chMax val="1"/>
          <dgm:bulletEnabled val="1"/>
        </dgm:presLayoutVars>
      </dgm:prSet>
      <dgm:spPr/>
    </dgm:pt>
  </dgm:ptLst>
  <dgm:cxnLst>
    <dgm:cxn modelId="{F482BC49-3AF5-E24E-9CEC-311AE4A79A97}" srcId="{61CDD1F7-5C32-5944-AC4B-DED48D46FD4E}" destId="{AC817D7F-AF88-974E-A43F-6C86B0390CF0}" srcOrd="5" destOrd="0" parTransId="{10C57562-3D8E-4B4C-8D24-AAF747DEB84A}" sibTransId="{2E8DD531-8104-5246-BF40-7FDAF342788D}"/>
    <dgm:cxn modelId="{801EE851-EB4E-404F-AB2D-535D3D858C92}" type="presOf" srcId="{3F91AC2A-A422-B446-A721-6DF93D9C3CB8}" destId="{E5811F21-330E-1646-8C83-924900E4B841}" srcOrd="0" destOrd="0" presId="urn:microsoft.com/office/officeart/2005/8/layout/vList5"/>
    <dgm:cxn modelId="{BC6E7662-0E61-4A4B-BB1F-7706AE3E621C}" type="presOf" srcId="{7E1DEE01-4D80-C848-B22D-D493D40F0EDF}" destId="{99F5479B-9EBC-E941-9A1C-CA414842814A}" srcOrd="0" destOrd="0" presId="urn:microsoft.com/office/officeart/2005/8/layout/vList5"/>
    <dgm:cxn modelId="{45730D6B-4A47-3C44-A923-81B3EC41C9DD}" type="presOf" srcId="{AC817D7F-AF88-974E-A43F-6C86B0390CF0}" destId="{663B9ABB-D9D1-644D-B783-EE3BC120CE6A}" srcOrd="0" destOrd="0" presId="urn:microsoft.com/office/officeart/2005/8/layout/vList5"/>
    <dgm:cxn modelId="{C3E78974-1B89-DE45-9C26-6FA3FD628B5B}" srcId="{61CDD1F7-5C32-5944-AC4B-DED48D46FD4E}" destId="{3F91AC2A-A422-B446-A721-6DF93D9C3CB8}" srcOrd="1" destOrd="0" parTransId="{28403041-B7DE-074D-8C36-3D5A55F482CC}" sibTransId="{456752C3-3B0F-3E4F-9677-6970B7E5D258}"/>
    <dgm:cxn modelId="{CF468E93-0416-6A4A-B09B-A209A8B703CD}" srcId="{61CDD1F7-5C32-5944-AC4B-DED48D46FD4E}" destId="{927D97C8-E326-BA42-9069-9A80F6CE8F3D}" srcOrd="4" destOrd="0" parTransId="{DA8CD421-C40C-C147-96E8-0046C30ACBB4}" sibTransId="{125E6DCA-26C8-0747-8770-8494A14B8F60}"/>
    <dgm:cxn modelId="{E38D7399-9471-E145-BA01-C1EAAC3E6D5D}" type="presOf" srcId="{AE4D1D12-6AD8-5C46-A0B3-F36E55F465BF}" destId="{4E38F9A6-9D1C-8045-9D6D-346DAA39D60E}" srcOrd="0" destOrd="0" presId="urn:microsoft.com/office/officeart/2005/8/layout/vList5"/>
    <dgm:cxn modelId="{611AA7AE-6B0A-3746-A72F-D0B6A47C161C}" srcId="{61CDD1F7-5C32-5944-AC4B-DED48D46FD4E}" destId="{7E1DEE01-4D80-C848-B22D-D493D40F0EDF}" srcOrd="3" destOrd="0" parTransId="{8948B25E-2726-0B4F-9652-8674C7340BBC}" sibTransId="{446ED081-9753-2F43-9D47-00772BFA55EE}"/>
    <dgm:cxn modelId="{C8A8A2D4-1878-ED40-B922-F62A43E4907B}" type="presOf" srcId="{A33B5DD5-BD35-DC42-A9ED-698F67DF6779}" destId="{05E3DAE2-DC1B-9A47-90F3-899520293A61}" srcOrd="0" destOrd="0" presId="urn:microsoft.com/office/officeart/2005/8/layout/vList5"/>
    <dgm:cxn modelId="{3BFB5EE7-67AE-434F-A033-F69224275A5C}" srcId="{61CDD1F7-5C32-5944-AC4B-DED48D46FD4E}" destId="{A33B5DD5-BD35-DC42-A9ED-698F67DF6779}" srcOrd="2" destOrd="0" parTransId="{96DF5E0E-3730-7649-861B-AFD51FE0AA70}" sibTransId="{BAC91BCF-F53C-9F46-BBAA-A77E48B3BA14}"/>
    <dgm:cxn modelId="{36D494F8-6BB6-5A4B-9D17-6855ED92C121}" srcId="{61CDD1F7-5C32-5944-AC4B-DED48D46FD4E}" destId="{AE4D1D12-6AD8-5C46-A0B3-F36E55F465BF}" srcOrd="0" destOrd="0" parTransId="{444B3274-1EF5-904E-BC9E-92D763B0AE87}" sibTransId="{647506D4-FB6C-2049-BC98-2CB6892E6DA8}"/>
    <dgm:cxn modelId="{A8CA09FB-63ED-9743-976A-CC8A724ADCDA}" type="presOf" srcId="{927D97C8-E326-BA42-9069-9A80F6CE8F3D}" destId="{CEAD0095-69C4-1F4C-80FB-D6223E8496D1}" srcOrd="0" destOrd="0" presId="urn:microsoft.com/office/officeart/2005/8/layout/vList5"/>
    <dgm:cxn modelId="{B2E0F0FE-F792-DB4C-A80C-9BA5142A3E3E}" type="presOf" srcId="{61CDD1F7-5C32-5944-AC4B-DED48D46FD4E}" destId="{4B051467-4466-FF4B-B29C-120E377AD69C}" srcOrd="0" destOrd="0" presId="urn:microsoft.com/office/officeart/2005/8/layout/vList5"/>
    <dgm:cxn modelId="{2D6977F2-7233-2D4A-9EF7-00A6C595C3F8}" type="presParOf" srcId="{4B051467-4466-FF4B-B29C-120E377AD69C}" destId="{3683F2F3-1248-154A-A4DD-B76ADE0B0C4A}" srcOrd="0" destOrd="0" presId="urn:microsoft.com/office/officeart/2005/8/layout/vList5"/>
    <dgm:cxn modelId="{77B493D6-4B30-594F-9AF2-6F2082708C25}" type="presParOf" srcId="{3683F2F3-1248-154A-A4DD-B76ADE0B0C4A}" destId="{4E38F9A6-9D1C-8045-9D6D-346DAA39D60E}" srcOrd="0" destOrd="0" presId="urn:microsoft.com/office/officeart/2005/8/layout/vList5"/>
    <dgm:cxn modelId="{33EB597B-41DD-9540-9C88-90E796726BA5}" type="presParOf" srcId="{4B051467-4466-FF4B-B29C-120E377AD69C}" destId="{7B0825EC-005F-3D41-9F8D-47BF234301B9}" srcOrd="1" destOrd="0" presId="urn:microsoft.com/office/officeart/2005/8/layout/vList5"/>
    <dgm:cxn modelId="{E1FD2DEC-A694-F84B-B7B9-D092837A92C0}" type="presParOf" srcId="{4B051467-4466-FF4B-B29C-120E377AD69C}" destId="{FE967F98-A80B-E64C-8BEC-08C328EB8D51}" srcOrd="2" destOrd="0" presId="urn:microsoft.com/office/officeart/2005/8/layout/vList5"/>
    <dgm:cxn modelId="{3952E268-9139-3F40-A7A2-50D050BF31DC}" type="presParOf" srcId="{FE967F98-A80B-E64C-8BEC-08C328EB8D51}" destId="{E5811F21-330E-1646-8C83-924900E4B841}" srcOrd="0" destOrd="0" presId="urn:microsoft.com/office/officeart/2005/8/layout/vList5"/>
    <dgm:cxn modelId="{B2CE1959-FA10-364F-865C-3EAC8B9CC9EE}" type="presParOf" srcId="{4B051467-4466-FF4B-B29C-120E377AD69C}" destId="{4564C9BC-04C5-C644-976D-BFB40C8C07E7}" srcOrd="3" destOrd="0" presId="urn:microsoft.com/office/officeart/2005/8/layout/vList5"/>
    <dgm:cxn modelId="{CD94664B-C513-624A-A6A5-7048B898EE67}" type="presParOf" srcId="{4B051467-4466-FF4B-B29C-120E377AD69C}" destId="{66A885A3-18DD-5942-B6B4-4170E9E2332F}" srcOrd="4" destOrd="0" presId="urn:microsoft.com/office/officeart/2005/8/layout/vList5"/>
    <dgm:cxn modelId="{2F83363B-3AEC-254F-859A-4F4AADF5ABF2}" type="presParOf" srcId="{66A885A3-18DD-5942-B6B4-4170E9E2332F}" destId="{05E3DAE2-DC1B-9A47-90F3-899520293A61}" srcOrd="0" destOrd="0" presId="urn:microsoft.com/office/officeart/2005/8/layout/vList5"/>
    <dgm:cxn modelId="{D525B2C8-CA92-B248-B5FF-5A5FCC1B1C0E}" type="presParOf" srcId="{4B051467-4466-FF4B-B29C-120E377AD69C}" destId="{2677C7FE-8B91-8946-AB15-33C2C4B23755}" srcOrd="5" destOrd="0" presId="urn:microsoft.com/office/officeart/2005/8/layout/vList5"/>
    <dgm:cxn modelId="{6713014E-B643-B24D-BC0A-82C1BBD0CF87}" type="presParOf" srcId="{4B051467-4466-FF4B-B29C-120E377AD69C}" destId="{3B93E64F-FB81-4148-89DF-AD278205B274}" srcOrd="6" destOrd="0" presId="urn:microsoft.com/office/officeart/2005/8/layout/vList5"/>
    <dgm:cxn modelId="{2D1E84C8-ED7C-3C40-9F31-8DA623D67B09}" type="presParOf" srcId="{3B93E64F-FB81-4148-89DF-AD278205B274}" destId="{99F5479B-9EBC-E941-9A1C-CA414842814A}" srcOrd="0" destOrd="0" presId="urn:microsoft.com/office/officeart/2005/8/layout/vList5"/>
    <dgm:cxn modelId="{F2DB31E0-5655-3846-B2A0-C1DFDA083BAE}" type="presParOf" srcId="{4B051467-4466-FF4B-B29C-120E377AD69C}" destId="{89E83ECD-70C8-9846-8B83-B0D39EC5850E}" srcOrd="7" destOrd="0" presId="urn:microsoft.com/office/officeart/2005/8/layout/vList5"/>
    <dgm:cxn modelId="{2538F0A3-1660-F94F-BFE4-593DA00F840F}" type="presParOf" srcId="{4B051467-4466-FF4B-B29C-120E377AD69C}" destId="{67D6F5DB-CAA3-9B44-B569-E9E9DB324EB9}" srcOrd="8" destOrd="0" presId="urn:microsoft.com/office/officeart/2005/8/layout/vList5"/>
    <dgm:cxn modelId="{2F17EE0C-D678-C147-8D48-1E527DA7984C}" type="presParOf" srcId="{67D6F5DB-CAA3-9B44-B569-E9E9DB324EB9}" destId="{CEAD0095-69C4-1F4C-80FB-D6223E8496D1}" srcOrd="0" destOrd="0" presId="urn:microsoft.com/office/officeart/2005/8/layout/vList5"/>
    <dgm:cxn modelId="{090F9B4A-EB7D-9847-9394-31795652CE6D}" type="presParOf" srcId="{4B051467-4466-FF4B-B29C-120E377AD69C}" destId="{5938CE7A-BBCF-D445-A7E4-C83ACE8491E9}" srcOrd="9" destOrd="0" presId="urn:microsoft.com/office/officeart/2005/8/layout/vList5"/>
    <dgm:cxn modelId="{91E9C74F-BD3A-9B4F-B030-778939B5459C}" type="presParOf" srcId="{4B051467-4466-FF4B-B29C-120E377AD69C}" destId="{0F8D1C74-FCA1-1342-8DBE-543CA2AE3C28}" srcOrd="10" destOrd="0" presId="urn:microsoft.com/office/officeart/2005/8/layout/vList5"/>
    <dgm:cxn modelId="{41796824-8DFB-614C-A8AD-9C9BFFD90E21}" type="presParOf" srcId="{0F8D1C74-FCA1-1342-8DBE-543CA2AE3C28}" destId="{663B9ABB-D9D1-644D-B783-EE3BC120CE6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C938E6-F959-4F95-8B3D-0F5917500A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3F6F34-AEFB-44DD-8438-288E1EACA96F}">
      <dgm:prSet/>
      <dgm:spPr/>
      <dgm:t>
        <a:bodyPr/>
        <a:lstStyle/>
        <a:p>
          <a:pPr>
            <a:defRPr b="1"/>
          </a:pPr>
          <a:r>
            <a:rPr lang="en-GB"/>
            <a:t>Pest detection</a:t>
          </a:r>
          <a:endParaRPr lang="en-US"/>
        </a:p>
      </dgm:t>
    </dgm:pt>
    <dgm:pt modelId="{EA55F296-BE2E-426C-8501-C74B01CEB04F}" type="parTrans" cxnId="{5002C371-F23E-43B1-904F-4485BD6132AD}">
      <dgm:prSet/>
      <dgm:spPr/>
      <dgm:t>
        <a:bodyPr/>
        <a:lstStyle/>
        <a:p>
          <a:endParaRPr lang="en-US"/>
        </a:p>
      </dgm:t>
    </dgm:pt>
    <dgm:pt modelId="{FFCF0623-B4AC-41DE-88F3-AE4F63E97BDD}" type="sibTrans" cxnId="{5002C371-F23E-43B1-904F-4485BD6132AD}">
      <dgm:prSet/>
      <dgm:spPr/>
      <dgm:t>
        <a:bodyPr/>
        <a:lstStyle/>
        <a:p>
          <a:endParaRPr lang="en-US"/>
        </a:p>
      </dgm:t>
    </dgm:pt>
    <dgm:pt modelId="{5D073A55-34C2-4CEE-9AF9-03253E981F80}">
      <dgm:prSet/>
      <dgm:spPr/>
      <dgm:t>
        <a:bodyPr/>
        <a:lstStyle/>
        <a:p>
          <a:r>
            <a:rPr lang="en-GB" dirty="0"/>
            <a:t>Whitefly Pest</a:t>
          </a:r>
          <a:endParaRPr lang="en-US" dirty="0"/>
        </a:p>
      </dgm:t>
    </dgm:pt>
    <dgm:pt modelId="{C8281350-AD61-435E-92CA-29251CD9F2A5}" type="parTrans" cxnId="{67137B06-7D22-4B04-8B3A-C1C38BA26413}">
      <dgm:prSet/>
      <dgm:spPr/>
      <dgm:t>
        <a:bodyPr/>
        <a:lstStyle/>
        <a:p>
          <a:endParaRPr lang="en-US"/>
        </a:p>
      </dgm:t>
    </dgm:pt>
    <dgm:pt modelId="{700CAD1C-D872-4E62-B34B-C74207C879EA}" type="sibTrans" cxnId="{67137B06-7D22-4B04-8B3A-C1C38BA26413}">
      <dgm:prSet/>
      <dgm:spPr/>
      <dgm:t>
        <a:bodyPr/>
        <a:lstStyle/>
        <a:p>
          <a:endParaRPr lang="en-US"/>
        </a:p>
      </dgm:t>
    </dgm:pt>
    <dgm:pt modelId="{C9480282-2F90-422B-AC6D-95BBDD819ADF}">
      <dgm:prSet/>
      <dgm:spPr/>
      <dgm:t>
        <a:bodyPr/>
        <a:lstStyle/>
        <a:p>
          <a:pPr>
            <a:defRPr b="1"/>
          </a:pPr>
          <a:r>
            <a:rPr lang="en-GB"/>
            <a:t>Detections in Natural Environments</a:t>
          </a:r>
          <a:endParaRPr lang="en-US"/>
        </a:p>
      </dgm:t>
    </dgm:pt>
    <dgm:pt modelId="{AE665DE4-9B54-4955-A04C-F7E8FC8C687B}" type="parTrans" cxnId="{F73E0906-AFE0-429C-916D-A891F7F420A7}">
      <dgm:prSet/>
      <dgm:spPr/>
      <dgm:t>
        <a:bodyPr/>
        <a:lstStyle/>
        <a:p>
          <a:endParaRPr lang="en-US"/>
        </a:p>
      </dgm:t>
    </dgm:pt>
    <dgm:pt modelId="{8AECAAC6-F7B5-423B-B6DD-EB7FA293F63F}" type="sibTrans" cxnId="{F73E0906-AFE0-429C-916D-A891F7F420A7}">
      <dgm:prSet/>
      <dgm:spPr/>
      <dgm:t>
        <a:bodyPr/>
        <a:lstStyle/>
        <a:p>
          <a:endParaRPr lang="en-US"/>
        </a:p>
      </dgm:t>
    </dgm:pt>
    <dgm:pt modelId="{0B316DF7-766C-48F1-BC35-6168A7F7ED2E}">
      <dgm:prSet/>
      <dgm:spPr/>
      <dgm:t>
        <a:bodyPr/>
        <a:lstStyle/>
        <a:p>
          <a:pPr>
            <a:defRPr b="1"/>
          </a:pPr>
          <a:r>
            <a:rPr lang="en-GB" dirty="0"/>
            <a:t>Goal is to detect and count whiteflies in an image</a:t>
          </a:r>
          <a:endParaRPr lang="en-US" dirty="0"/>
        </a:p>
      </dgm:t>
    </dgm:pt>
    <dgm:pt modelId="{5774120D-85FA-4E8E-8949-70F61BC9D978}" type="parTrans" cxnId="{99F451A0-8FD4-4D55-8EA6-DD43D3342221}">
      <dgm:prSet/>
      <dgm:spPr/>
      <dgm:t>
        <a:bodyPr/>
        <a:lstStyle/>
        <a:p>
          <a:endParaRPr lang="en-US"/>
        </a:p>
      </dgm:t>
    </dgm:pt>
    <dgm:pt modelId="{6CE15D52-2790-403E-86B3-0C7957550A52}" type="sibTrans" cxnId="{99F451A0-8FD4-4D55-8EA6-DD43D3342221}">
      <dgm:prSet/>
      <dgm:spPr/>
      <dgm:t>
        <a:bodyPr/>
        <a:lstStyle/>
        <a:p>
          <a:endParaRPr lang="en-US"/>
        </a:p>
      </dgm:t>
    </dgm:pt>
    <dgm:pt modelId="{57217B2B-CCD5-46E5-B69F-B5BF3509ADB0}" type="pres">
      <dgm:prSet presAssocID="{82C938E6-F959-4F95-8B3D-0F5917500ADA}" presName="root" presStyleCnt="0">
        <dgm:presLayoutVars>
          <dgm:dir/>
          <dgm:resizeHandles val="exact"/>
        </dgm:presLayoutVars>
      </dgm:prSet>
      <dgm:spPr/>
    </dgm:pt>
    <dgm:pt modelId="{3755CE32-1806-4E51-B1DD-928F23D47399}" type="pres">
      <dgm:prSet presAssocID="{273F6F34-AEFB-44DD-8438-288E1EACA96F}" presName="compNode" presStyleCnt="0"/>
      <dgm:spPr/>
    </dgm:pt>
    <dgm:pt modelId="{C4A1154E-DAE3-4DDF-9657-008956128CB8}" type="pres">
      <dgm:prSet presAssocID="{273F6F34-AEFB-44DD-8438-288E1EACA9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2B971009-2346-489B-8D68-BF9930B1CE22}" type="pres">
      <dgm:prSet presAssocID="{273F6F34-AEFB-44DD-8438-288E1EACA96F}" presName="iconSpace" presStyleCnt="0"/>
      <dgm:spPr/>
    </dgm:pt>
    <dgm:pt modelId="{20D44BAD-2C24-4595-AA36-7AD41ADF956E}" type="pres">
      <dgm:prSet presAssocID="{273F6F34-AEFB-44DD-8438-288E1EACA96F}" presName="parTx" presStyleLbl="revTx" presStyleIdx="0" presStyleCnt="6">
        <dgm:presLayoutVars>
          <dgm:chMax val="0"/>
          <dgm:chPref val="0"/>
        </dgm:presLayoutVars>
      </dgm:prSet>
      <dgm:spPr/>
    </dgm:pt>
    <dgm:pt modelId="{55FAC4A2-21C7-4DB5-B800-CD30166C6940}" type="pres">
      <dgm:prSet presAssocID="{273F6F34-AEFB-44DD-8438-288E1EACA96F}" presName="txSpace" presStyleCnt="0"/>
      <dgm:spPr/>
    </dgm:pt>
    <dgm:pt modelId="{80607CBE-4EF9-4601-863F-C13B863DC89D}" type="pres">
      <dgm:prSet presAssocID="{273F6F34-AEFB-44DD-8438-288E1EACA96F}" presName="desTx" presStyleLbl="revTx" presStyleIdx="1" presStyleCnt="6">
        <dgm:presLayoutVars/>
      </dgm:prSet>
      <dgm:spPr/>
    </dgm:pt>
    <dgm:pt modelId="{0273B8B1-E910-479B-8722-C4B6ECA8D062}" type="pres">
      <dgm:prSet presAssocID="{FFCF0623-B4AC-41DE-88F3-AE4F63E97BDD}" presName="sibTrans" presStyleCnt="0"/>
      <dgm:spPr/>
    </dgm:pt>
    <dgm:pt modelId="{EB6D422D-78C5-42BF-ACA5-AE5D90741EF6}" type="pres">
      <dgm:prSet presAssocID="{C9480282-2F90-422B-AC6D-95BBDD819ADF}" presName="compNode" presStyleCnt="0"/>
      <dgm:spPr/>
    </dgm:pt>
    <dgm:pt modelId="{4356BB05-B79D-4DA4-B488-41623BBAA8CA}" type="pres">
      <dgm:prSet presAssocID="{C9480282-2F90-422B-AC6D-95BBDD819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FCB7767-65FB-4032-8BB6-1B9A51CFBDED}" type="pres">
      <dgm:prSet presAssocID="{C9480282-2F90-422B-AC6D-95BBDD819ADF}" presName="iconSpace" presStyleCnt="0"/>
      <dgm:spPr/>
    </dgm:pt>
    <dgm:pt modelId="{FDA6B953-83FF-4DD5-97FC-293751BD67B9}" type="pres">
      <dgm:prSet presAssocID="{C9480282-2F90-422B-AC6D-95BBDD819ADF}" presName="parTx" presStyleLbl="revTx" presStyleIdx="2" presStyleCnt="6">
        <dgm:presLayoutVars>
          <dgm:chMax val="0"/>
          <dgm:chPref val="0"/>
        </dgm:presLayoutVars>
      </dgm:prSet>
      <dgm:spPr/>
    </dgm:pt>
    <dgm:pt modelId="{680D36EE-C111-41B1-ABC7-46A49D73D28F}" type="pres">
      <dgm:prSet presAssocID="{C9480282-2F90-422B-AC6D-95BBDD819ADF}" presName="txSpace" presStyleCnt="0"/>
      <dgm:spPr/>
    </dgm:pt>
    <dgm:pt modelId="{E791668B-1CCA-42A2-9509-0211037150C0}" type="pres">
      <dgm:prSet presAssocID="{C9480282-2F90-422B-AC6D-95BBDD819ADF}" presName="desTx" presStyleLbl="revTx" presStyleIdx="3" presStyleCnt="6">
        <dgm:presLayoutVars/>
      </dgm:prSet>
      <dgm:spPr/>
    </dgm:pt>
    <dgm:pt modelId="{F8F7EAC1-8E76-4BA5-AFDE-5CC8DE531BAA}" type="pres">
      <dgm:prSet presAssocID="{8AECAAC6-F7B5-423B-B6DD-EB7FA293F63F}" presName="sibTrans" presStyleCnt="0"/>
      <dgm:spPr/>
    </dgm:pt>
    <dgm:pt modelId="{B66E3F95-9084-4778-8D51-BCD6B7CDE5AC}" type="pres">
      <dgm:prSet presAssocID="{0B316DF7-766C-48F1-BC35-6168A7F7ED2E}" presName="compNode" presStyleCnt="0"/>
      <dgm:spPr/>
    </dgm:pt>
    <dgm:pt modelId="{B9302467-4544-4FA1-AADC-47C71FAE8817}" type="pres">
      <dgm:prSet presAssocID="{0B316DF7-766C-48F1-BC35-6168A7F7ED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85D35EB-555B-4AA3-9315-B4059FDB98F8}" type="pres">
      <dgm:prSet presAssocID="{0B316DF7-766C-48F1-BC35-6168A7F7ED2E}" presName="iconSpace" presStyleCnt="0"/>
      <dgm:spPr/>
    </dgm:pt>
    <dgm:pt modelId="{547F7962-7247-4A1E-80FD-C05E3E7718AD}" type="pres">
      <dgm:prSet presAssocID="{0B316DF7-766C-48F1-BC35-6168A7F7ED2E}" presName="parTx" presStyleLbl="revTx" presStyleIdx="4" presStyleCnt="6">
        <dgm:presLayoutVars>
          <dgm:chMax val="0"/>
          <dgm:chPref val="0"/>
        </dgm:presLayoutVars>
      </dgm:prSet>
      <dgm:spPr/>
    </dgm:pt>
    <dgm:pt modelId="{3A0EEF6B-BD9B-4526-8FE3-53DB983EC821}" type="pres">
      <dgm:prSet presAssocID="{0B316DF7-766C-48F1-BC35-6168A7F7ED2E}" presName="txSpace" presStyleCnt="0"/>
      <dgm:spPr/>
    </dgm:pt>
    <dgm:pt modelId="{E2A9C6E8-45D5-4B48-A2C6-883FF811B718}" type="pres">
      <dgm:prSet presAssocID="{0B316DF7-766C-48F1-BC35-6168A7F7ED2E}" presName="desTx" presStyleLbl="revTx" presStyleIdx="5" presStyleCnt="6">
        <dgm:presLayoutVars/>
      </dgm:prSet>
      <dgm:spPr/>
    </dgm:pt>
  </dgm:ptLst>
  <dgm:cxnLst>
    <dgm:cxn modelId="{F73E0906-AFE0-429C-916D-A891F7F420A7}" srcId="{82C938E6-F959-4F95-8B3D-0F5917500ADA}" destId="{C9480282-2F90-422B-AC6D-95BBDD819ADF}" srcOrd="1" destOrd="0" parTransId="{AE665DE4-9B54-4955-A04C-F7E8FC8C687B}" sibTransId="{8AECAAC6-F7B5-423B-B6DD-EB7FA293F63F}"/>
    <dgm:cxn modelId="{67137B06-7D22-4B04-8B3A-C1C38BA26413}" srcId="{273F6F34-AEFB-44DD-8438-288E1EACA96F}" destId="{5D073A55-34C2-4CEE-9AF9-03253E981F80}" srcOrd="0" destOrd="0" parTransId="{C8281350-AD61-435E-92CA-29251CD9F2A5}" sibTransId="{700CAD1C-D872-4E62-B34B-C74207C879EA}"/>
    <dgm:cxn modelId="{C25C0708-5DC2-4614-A3C6-87C105C02274}" type="presOf" srcId="{C9480282-2F90-422B-AC6D-95BBDD819ADF}" destId="{FDA6B953-83FF-4DD5-97FC-293751BD67B9}" srcOrd="0" destOrd="0" presId="urn:microsoft.com/office/officeart/2018/5/layout/CenteredIconLabelDescriptionList"/>
    <dgm:cxn modelId="{6C8B454A-21F3-48C9-B8DD-8DE131699782}" type="presOf" srcId="{273F6F34-AEFB-44DD-8438-288E1EACA96F}" destId="{20D44BAD-2C24-4595-AA36-7AD41ADF956E}" srcOrd="0" destOrd="0" presId="urn:microsoft.com/office/officeart/2018/5/layout/CenteredIconLabelDescriptionList"/>
    <dgm:cxn modelId="{1EBF426A-4A82-4B56-BCA3-0D5D74DEAEEE}" type="presOf" srcId="{0B316DF7-766C-48F1-BC35-6168A7F7ED2E}" destId="{547F7962-7247-4A1E-80FD-C05E3E7718AD}" srcOrd="0" destOrd="0" presId="urn:microsoft.com/office/officeart/2018/5/layout/CenteredIconLabelDescriptionList"/>
    <dgm:cxn modelId="{5002C371-F23E-43B1-904F-4485BD6132AD}" srcId="{82C938E6-F959-4F95-8B3D-0F5917500ADA}" destId="{273F6F34-AEFB-44DD-8438-288E1EACA96F}" srcOrd="0" destOrd="0" parTransId="{EA55F296-BE2E-426C-8501-C74B01CEB04F}" sibTransId="{FFCF0623-B4AC-41DE-88F3-AE4F63E97BDD}"/>
    <dgm:cxn modelId="{99F451A0-8FD4-4D55-8EA6-DD43D3342221}" srcId="{82C938E6-F959-4F95-8B3D-0F5917500ADA}" destId="{0B316DF7-766C-48F1-BC35-6168A7F7ED2E}" srcOrd="2" destOrd="0" parTransId="{5774120D-85FA-4E8E-8949-70F61BC9D978}" sibTransId="{6CE15D52-2790-403E-86B3-0C7957550A52}"/>
    <dgm:cxn modelId="{EE3CFCB9-D935-4F13-A1EC-220A91F3677E}" type="presOf" srcId="{82C938E6-F959-4F95-8B3D-0F5917500ADA}" destId="{57217B2B-CCD5-46E5-B69F-B5BF3509ADB0}" srcOrd="0" destOrd="0" presId="urn:microsoft.com/office/officeart/2018/5/layout/CenteredIconLabelDescriptionList"/>
    <dgm:cxn modelId="{B487E8ED-9AAE-4C33-887E-1B5DEE3458A5}" type="presOf" srcId="{5D073A55-34C2-4CEE-9AF9-03253E981F80}" destId="{80607CBE-4EF9-4601-863F-C13B863DC89D}" srcOrd="0" destOrd="0" presId="urn:microsoft.com/office/officeart/2018/5/layout/CenteredIconLabelDescriptionList"/>
    <dgm:cxn modelId="{4092641A-7926-4204-BF47-D86F4DF463FF}" type="presParOf" srcId="{57217B2B-CCD5-46E5-B69F-B5BF3509ADB0}" destId="{3755CE32-1806-4E51-B1DD-928F23D47399}" srcOrd="0" destOrd="0" presId="urn:microsoft.com/office/officeart/2018/5/layout/CenteredIconLabelDescriptionList"/>
    <dgm:cxn modelId="{7BE40E0A-8C56-4DFF-AC72-2BEF137408CE}" type="presParOf" srcId="{3755CE32-1806-4E51-B1DD-928F23D47399}" destId="{C4A1154E-DAE3-4DDF-9657-008956128CB8}" srcOrd="0" destOrd="0" presId="urn:microsoft.com/office/officeart/2018/5/layout/CenteredIconLabelDescriptionList"/>
    <dgm:cxn modelId="{7D81459A-0476-43B0-BD23-5BD87AF5F223}" type="presParOf" srcId="{3755CE32-1806-4E51-B1DD-928F23D47399}" destId="{2B971009-2346-489B-8D68-BF9930B1CE22}" srcOrd="1" destOrd="0" presId="urn:microsoft.com/office/officeart/2018/5/layout/CenteredIconLabelDescriptionList"/>
    <dgm:cxn modelId="{B59708D3-6511-488A-B435-6F8E20E2A3F7}" type="presParOf" srcId="{3755CE32-1806-4E51-B1DD-928F23D47399}" destId="{20D44BAD-2C24-4595-AA36-7AD41ADF956E}" srcOrd="2" destOrd="0" presId="urn:microsoft.com/office/officeart/2018/5/layout/CenteredIconLabelDescriptionList"/>
    <dgm:cxn modelId="{4FCCE749-30EA-4D24-A079-421334935A6A}" type="presParOf" srcId="{3755CE32-1806-4E51-B1DD-928F23D47399}" destId="{55FAC4A2-21C7-4DB5-B800-CD30166C6940}" srcOrd="3" destOrd="0" presId="urn:microsoft.com/office/officeart/2018/5/layout/CenteredIconLabelDescriptionList"/>
    <dgm:cxn modelId="{C1FF21B8-656B-422D-890E-82CA93C54C47}" type="presParOf" srcId="{3755CE32-1806-4E51-B1DD-928F23D47399}" destId="{80607CBE-4EF9-4601-863F-C13B863DC89D}" srcOrd="4" destOrd="0" presId="urn:microsoft.com/office/officeart/2018/5/layout/CenteredIconLabelDescriptionList"/>
    <dgm:cxn modelId="{B27185B3-27C8-414B-B167-837746ECF635}" type="presParOf" srcId="{57217B2B-CCD5-46E5-B69F-B5BF3509ADB0}" destId="{0273B8B1-E910-479B-8722-C4B6ECA8D062}" srcOrd="1" destOrd="0" presId="urn:microsoft.com/office/officeart/2018/5/layout/CenteredIconLabelDescriptionList"/>
    <dgm:cxn modelId="{C389F15C-C9A0-404E-B6FD-1EB2653AEE47}" type="presParOf" srcId="{57217B2B-CCD5-46E5-B69F-B5BF3509ADB0}" destId="{EB6D422D-78C5-42BF-ACA5-AE5D90741EF6}" srcOrd="2" destOrd="0" presId="urn:microsoft.com/office/officeart/2018/5/layout/CenteredIconLabelDescriptionList"/>
    <dgm:cxn modelId="{9BC8F265-506D-4156-A055-AD9293623ED0}" type="presParOf" srcId="{EB6D422D-78C5-42BF-ACA5-AE5D90741EF6}" destId="{4356BB05-B79D-4DA4-B488-41623BBAA8CA}" srcOrd="0" destOrd="0" presId="urn:microsoft.com/office/officeart/2018/5/layout/CenteredIconLabelDescriptionList"/>
    <dgm:cxn modelId="{94462ED9-4058-4397-8025-40DDB7A2E0E4}" type="presParOf" srcId="{EB6D422D-78C5-42BF-ACA5-AE5D90741EF6}" destId="{CFCB7767-65FB-4032-8BB6-1B9A51CFBDED}" srcOrd="1" destOrd="0" presId="urn:microsoft.com/office/officeart/2018/5/layout/CenteredIconLabelDescriptionList"/>
    <dgm:cxn modelId="{CA526F7E-3007-4B92-B703-4A1BEDC414A4}" type="presParOf" srcId="{EB6D422D-78C5-42BF-ACA5-AE5D90741EF6}" destId="{FDA6B953-83FF-4DD5-97FC-293751BD67B9}" srcOrd="2" destOrd="0" presId="urn:microsoft.com/office/officeart/2018/5/layout/CenteredIconLabelDescriptionList"/>
    <dgm:cxn modelId="{D5D48681-F5D6-4B07-8029-895B242B6BA6}" type="presParOf" srcId="{EB6D422D-78C5-42BF-ACA5-AE5D90741EF6}" destId="{680D36EE-C111-41B1-ABC7-46A49D73D28F}" srcOrd="3" destOrd="0" presId="urn:microsoft.com/office/officeart/2018/5/layout/CenteredIconLabelDescriptionList"/>
    <dgm:cxn modelId="{395A5295-B84A-48D3-ABFB-A02AB26FA6B0}" type="presParOf" srcId="{EB6D422D-78C5-42BF-ACA5-AE5D90741EF6}" destId="{E791668B-1CCA-42A2-9509-0211037150C0}" srcOrd="4" destOrd="0" presId="urn:microsoft.com/office/officeart/2018/5/layout/CenteredIconLabelDescriptionList"/>
    <dgm:cxn modelId="{C133863C-037A-4920-BC10-07F0D84C3D3E}" type="presParOf" srcId="{57217B2B-CCD5-46E5-B69F-B5BF3509ADB0}" destId="{F8F7EAC1-8E76-4BA5-AFDE-5CC8DE531BAA}" srcOrd="3" destOrd="0" presId="urn:microsoft.com/office/officeart/2018/5/layout/CenteredIconLabelDescriptionList"/>
    <dgm:cxn modelId="{439E5BAE-B5F5-43E3-915E-98963F9D2ADD}" type="presParOf" srcId="{57217B2B-CCD5-46E5-B69F-B5BF3509ADB0}" destId="{B66E3F95-9084-4778-8D51-BCD6B7CDE5AC}" srcOrd="4" destOrd="0" presId="urn:microsoft.com/office/officeart/2018/5/layout/CenteredIconLabelDescriptionList"/>
    <dgm:cxn modelId="{C0C9E08C-EFC9-4323-A272-25AF739D0EA4}" type="presParOf" srcId="{B66E3F95-9084-4778-8D51-BCD6B7CDE5AC}" destId="{B9302467-4544-4FA1-AADC-47C71FAE8817}" srcOrd="0" destOrd="0" presId="urn:microsoft.com/office/officeart/2018/5/layout/CenteredIconLabelDescriptionList"/>
    <dgm:cxn modelId="{9A8CEB77-CA17-4F08-8C86-F1DF4997AA6D}" type="presParOf" srcId="{B66E3F95-9084-4778-8D51-BCD6B7CDE5AC}" destId="{585D35EB-555B-4AA3-9315-B4059FDB98F8}" srcOrd="1" destOrd="0" presId="urn:microsoft.com/office/officeart/2018/5/layout/CenteredIconLabelDescriptionList"/>
    <dgm:cxn modelId="{6834F489-44F7-4325-987D-0DA51A2B37FE}" type="presParOf" srcId="{B66E3F95-9084-4778-8D51-BCD6B7CDE5AC}" destId="{547F7962-7247-4A1E-80FD-C05E3E7718AD}" srcOrd="2" destOrd="0" presId="urn:microsoft.com/office/officeart/2018/5/layout/CenteredIconLabelDescriptionList"/>
    <dgm:cxn modelId="{5341AA40-BCC9-473D-9776-B695C34D38EA}" type="presParOf" srcId="{B66E3F95-9084-4778-8D51-BCD6B7CDE5AC}" destId="{3A0EEF6B-BD9B-4526-8FE3-53DB983EC821}" srcOrd="3" destOrd="0" presId="urn:microsoft.com/office/officeart/2018/5/layout/CenteredIconLabelDescriptionList"/>
    <dgm:cxn modelId="{EF216C39-81C9-422E-B3ED-5702E310AF28}" type="presParOf" srcId="{B66E3F95-9084-4778-8D51-BCD6B7CDE5AC}" destId="{E2A9C6E8-45D5-4B48-A2C6-883FF811B718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C539E2-1C2E-4FFD-8CF0-69167953A7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BB975E-2551-4F6A-AA7C-552310048F59}">
      <dgm:prSet/>
      <dgm:spPr/>
      <dgm:t>
        <a:bodyPr/>
        <a:lstStyle/>
        <a:p>
          <a:pPr>
            <a:defRPr cap="all"/>
          </a:pPr>
          <a:r>
            <a:rPr lang="en-GB"/>
            <a:t>Diversity is Critical</a:t>
          </a:r>
          <a:endParaRPr lang="en-US"/>
        </a:p>
      </dgm:t>
    </dgm:pt>
    <dgm:pt modelId="{1CF0748A-D002-413B-AB73-359CA01F61DB}" type="parTrans" cxnId="{0B81DCA3-728E-4E4A-8105-D2B94F4522A6}">
      <dgm:prSet/>
      <dgm:spPr/>
      <dgm:t>
        <a:bodyPr/>
        <a:lstStyle/>
        <a:p>
          <a:endParaRPr lang="en-US"/>
        </a:p>
      </dgm:t>
    </dgm:pt>
    <dgm:pt modelId="{86E0BF94-689F-488B-8EE3-C30AF6DD95B2}" type="sibTrans" cxnId="{0B81DCA3-728E-4E4A-8105-D2B94F4522A6}">
      <dgm:prSet/>
      <dgm:spPr/>
      <dgm:t>
        <a:bodyPr/>
        <a:lstStyle/>
        <a:p>
          <a:endParaRPr lang="en-US"/>
        </a:p>
      </dgm:t>
    </dgm:pt>
    <dgm:pt modelId="{B2C45CCD-CD22-4E76-9A92-344450F5AC0D}">
      <dgm:prSet/>
      <dgm:spPr/>
      <dgm:t>
        <a:bodyPr/>
        <a:lstStyle/>
        <a:p>
          <a:pPr>
            <a:defRPr cap="all"/>
          </a:pPr>
          <a:r>
            <a:rPr lang="en-GB" dirty="0"/>
            <a:t>Represent the real-world</a:t>
          </a:r>
          <a:endParaRPr lang="en-US" dirty="0"/>
        </a:p>
      </dgm:t>
    </dgm:pt>
    <dgm:pt modelId="{34F681C4-4A60-4C51-B475-D3A30B7299B0}" type="parTrans" cxnId="{8BBF6AD1-D70C-4731-9108-05E61FBE1152}">
      <dgm:prSet/>
      <dgm:spPr/>
      <dgm:t>
        <a:bodyPr/>
        <a:lstStyle/>
        <a:p>
          <a:endParaRPr lang="en-US"/>
        </a:p>
      </dgm:t>
    </dgm:pt>
    <dgm:pt modelId="{8538DC90-0511-4E14-9DE6-76F357578C44}" type="sibTrans" cxnId="{8BBF6AD1-D70C-4731-9108-05E61FBE1152}">
      <dgm:prSet/>
      <dgm:spPr/>
      <dgm:t>
        <a:bodyPr/>
        <a:lstStyle/>
        <a:p>
          <a:endParaRPr lang="en-US"/>
        </a:p>
      </dgm:t>
    </dgm:pt>
    <dgm:pt modelId="{2580EBDE-4625-473B-BAED-7E4CE1B7FFCC}">
      <dgm:prSet/>
      <dgm:spPr/>
      <dgm:t>
        <a:bodyPr/>
        <a:lstStyle/>
        <a:p>
          <a:pPr>
            <a:defRPr cap="all"/>
          </a:pPr>
          <a:r>
            <a:rPr lang="en-GB" dirty="0"/>
            <a:t>Balance the dataset</a:t>
          </a:r>
          <a:endParaRPr lang="en-US" dirty="0"/>
        </a:p>
      </dgm:t>
    </dgm:pt>
    <dgm:pt modelId="{DD3B39DB-4F77-4A88-835C-B6DB52ABD3FE}" type="parTrans" cxnId="{B91EE8B3-EF14-4CC2-B21E-10BC4B2CEC0D}">
      <dgm:prSet/>
      <dgm:spPr/>
      <dgm:t>
        <a:bodyPr/>
        <a:lstStyle/>
        <a:p>
          <a:endParaRPr lang="en-US"/>
        </a:p>
      </dgm:t>
    </dgm:pt>
    <dgm:pt modelId="{52206C72-57BA-4C92-B9AB-4E570FA886B0}" type="sibTrans" cxnId="{B91EE8B3-EF14-4CC2-B21E-10BC4B2CEC0D}">
      <dgm:prSet/>
      <dgm:spPr/>
      <dgm:t>
        <a:bodyPr/>
        <a:lstStyle/>
        <a:p>
          <a:endParaRPr lang="en-US"/>
        </a:p>
      </dgm:t>
    </dgm:pt>
    <dgm:pt modelId="{C6112AD6-3F34-4EAA-BCC5-A7A70B0C5C73}" type="pres">
      <dgm:prSet presAssocID="{03C539E2-1C2E-4FFD-8CF0-69167953A7A0}" presName="root" presStyleCnt="0">
        <dgm:presLayoutVars>
          <dgm:dir/>
          <dgm:resizeHandles val="exact"/>
        </dgm:presLayoutVars>
      </dgm:prSet>
      <dgm:spPr/>
    </dgm:pt>
    <dgm:pt modelId="{0F33AFCF-2F2A-48B7-B188-912265BFF35D}" type="pres">
      <dgm:prSet presAssocID="{87BB975E-2551-4F6A-AA7C-552310048F59}" presName="compNode" presStyleCnt="0"/>
      <dgm:spPr/>
    </dgm:pt>
    <dgm:pt modelId="{32EABB9D-D07D-45FA-8888-8C5F56FCD66A}" type="pres">
      <dgm:prSet presAssocID="{87BB975E-2551-4F6A-AA7C-552310048F59}" presName="iconBgRect" presStyleLbl="bgShp" presStyleIdx="0" presStyleCnt="3"/>
      <dgm:spPr/>
    </dgm:pt>
    <dgm:pt modelId="{1AD38170-3C73-4631-BAA7-65937A07E817}" type="pres">
      <dgm:prSet presAssocID="{87BB975E-2551-4F6A-AA7C-552310048F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378C3EEC-623D-4713-9A11-CDE9B7D9BC86}" type="pres">
      <dgm:prSet presAssocID="{87BB975E-2551-4F6A-AA7C-552310048F59}" presName="spaceRect" presStyleCnt="0"/>
      <dgm:spPr/>
    </dgm:pt>
    <dgm:pt modelId="{D3D0A12A-4366-4DF4-8F42-BF3D6E0DC842}" type="pres">
      <dgm:prSet presAssocID="{87BB975E-2551-4F6A-AA7C-552310048F59}" presName="textRect" presStyleLbl="revTx" presStyleIdx="0" presStyleCnt="3">
        <dgm:presLayoutVars>
          <dgm:chMax val="1"/>
          <dgm:chPref val="1"/>
        </dgm:presLayoutVars>
      </dgm:prSet>
      <dgm:spPr/>
    </dgm:pt>
    <dgm:pt modelId="{50B52A9C-8450-46E3-A081-7D07464AE1FA}" type="pres">
      <dgm:prSet presAssocID="{86E0BF94-689F-488B-8EE3-C30AF6DD95B2}" presName="sibTrans" presStyleCnt="0"/>
      <dgm:spPr/>
    </dgm:pt>
    <dgm:pt modelId="{CFFC2755-FCAB-4544-A817-2152DFD5FC55}" type="pres">
      <dgm:prSet presAssocID="{B2C45CCD-CD22-4E76-9A92-344450F5AC0D}" presName="compNode" presStyleCnt="0"/>
      <dgm:spPr/>
    </dgm:pt>
    <dgm:pt modelId="{DFF05213-2F45-4885-ABBB-53E6EC9E4AA5}" type="pres">
      <dgm:prSet presAssocID="{B2C45CCD-CD22-4E76-9A92-344450F5AC0D}" presName="iconBgRect" presStyleLbl="bgShp" presStyleIdx="1" presStyleCnt="3"/>
      <dgm:spPr/>
    </dgm:pt>
    <dgm:pt modelId="{2BC0DB23-7E79-4F92-B71B-A634952A0F8F}" type="pres">
      <dgm:prSet presAssocID="{B2C45CCD-CD22-4E76-9A92-344450F5AC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B39F9593-530B-467F-900C-C6985551CB27}" type="pres">
      <dgm:prSet presAssocID="{B2C45CCD-CD22-4E76-9A92-344450F5AC0D}" presName="spaceRect" presStyleCnt="0"/>
      <dgm:spPr/>
    </dgm:pt>
    <dgm:pt modelId="{516B67D3-54FB-4953-B7B4-FD79C199477C}" type="pres">
      <dgm:prSet presAssocID="{B2C45CCD-CD22-4E76-9A92-344450F5AC0D}" presName="textRect" presStyleLbl="revTx" presStyleIdx="1" presStyleCnt="3">
        <dgm:presLayoutVars>
          <dgm:chMax val="1"/>
          <dgm:chPref val="1"/>
        </dgm:presLayoutVars>
      </dgm:prSet>
      <dgm:spPr/>
    </dgm:pt>
    <dgm:pt modelId="{0C506B8B-8BAD-4039-9466-F221135AF8C9}" type="pres">
      <dgm:prSet presAssocID="{8538DC90-0511-4E14-9DE6-76F357578C44}" presName="sibTrans" presStyleCnt="0"/>
      <dgm:spPr/>
    </dgm:pt>
    <dgm:pt modelId="{169DFC12-753F-4D31-8B83-0A04C8117478}" type="pres">
      <dgm:prSet presAssocID="{2580EBDE-4625-473B-BAED-7E4CE1B7FFCC}" presName="compNode" presStyleCnt="0"/>
      <dgm:spPr/>
    </dgm:pt>
    <dgm:pt modelId="{B1F3D16F-3479-4D45-9AA4-E26F275CE8C7}" type="pres">
      <dgm:prSet presAssocID="{2580EBDE-4625-473B-BAED-7E4CE1B7FFCC}" presName="iconBgRect" presStyleLbl="bgShp" presStyleIdx="2" presStyleCnt="3"/>
      <dgm:spPr/>
    </dgm:pt>
    <dgm:pt modelId="{11D4FB07-C600-45FA-9943-1C43DECAFD45}" type="pres">
      <dgm:prSet presAssocID="{2580EBDE-4625-473B-BAED-7E4CE1B7F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153D25B2-5DBD-4BB2-9C10-C7A4DABB0313}" type="pres">
      <dgm:prSet presAssocID="{2580EBDE-4625-473B-BAED-7E4CE1B7FFCC}" presName="spaceRect" presStyleCnt="0"/>
      <dgm:spPr/>
    </dgm:pt>
    <dgm:pt modelId="{2F97FAC4-7E00-48E1-9F07-1B86C1EAE340}" type="pres">
      <dgm:prSet presAssocID="{2580EBDE-4625-473B-BAED-7E4CE1B7FF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C4E251-DAA3-40CD-BDA5-A9FB2A13B61B}" type="presOf" srcId="{87BB975E-2551-4F6A-AA7C-552310048F59}" destId="{D3D0A12A-4366-4DF4-8F42-BF3D6E0DC842}" srcOrd="0" destOrd="0" presId="urn:microsoft.com/office/officeart/2018/5/layout/IconCircleLabelList"/>
    <dgm:cxn modelId="{035CC080-06D5-4255-93ED-79336DD9DE3D}" type="presOf" srcId="{B2C45CCD-CD22-4E76-9A92-344450F5AC0D}" destId="{516B67D3-54FB-4953-B7B4-FD79C199477C}" srcOrd="0" destOrd="0" presId="urn:microsoft.com/office/officeart/2018/5/layout/IconCircleLabelList"/>
    <dgm:cxn modelId="{530A8097-A2AB-4691-A25F-537AB8E937A2}" type="presOf" srcId="{03C539E2-1C2E-4FFD-8CF0-69167953A7A0}" destId="{C6112AD6-3F34-4EAA-BCC5-A7A70B0C5C73}" srcOrd="0" destOrd="0" presId="urn:microsoft.com/office/officeart/2018/5/layout/IconCircleLabelList"/>
    <dgm:cxn modelId="{0B81DCA3-728E-4E4A-8105-D2B94F4522A6}" srcId="{03C539E2-1C2E-4FFD-8CF0-69167953A7A0}" destId="{87BB975E-2551-4F6A-AA7C-552310048F59}" srcOrd="0" destOrd="0" parTransId="{1CF0748A-D002-413B-AB73-359CA01F61DB}" sibTransId="{86E0BF94-689F-488B-8EE3-C30AF6DD95B2}"/>
    <dgm:cxn modelId="{B91EE8B3-EF14-4CC2-B21E-10BC4B2CEC0D}" srcId="{03C539E2-1C2E-4FFD-8CF0-69167953A7A0}" destId="{2580EBDE-4625-473B-BAED-7E4CE1B7FFCC}" srcOrd="2" destOrd="0" parTransId="{DD3B39DB-4F77-4A88-835C-B6DB52ABD3FE}" sibTransId="{52206C72-57BA-4C92-B9AB-4E570FA886B0}"/>
    <dgm:cxn modelId="{8BBF6AD1-D70C-4731-9108-05E61FBE1152}" srcId="{03C539E2-1C2E-4FFD-8CF0-69167953A7A0}" destId="{B2C45CCD-CD22-4E76-9A92-344450F5AC0D}" srcOrd="1" destOrd="0" parTransId="{34F681C4-4A60-4C51-B475-D3A30B7299B0}" sibTransId="{8538DC90-0511-4E14-9DE6-76F357578C44}"/>
    <dgm:cxn modelId="{BC4F75FF-8C2F-4875-B73C-20E6E3FB4DF7}" type="presOf" srcId="{2580EBDE-4625-473B-BAED-7E4CE1B7FFCC}" destId="{2F97FAC4-7E00-48E1-9F07-1B86C1EAE340}" srcOrd="0" destOrd="0" presId="urn:microsoft.com/office/officeart/2018/5/layout/IconCircleLabelList"/>
    <dgm:cxn modelId="{7DE0E9D8-DE31-471E-8494-59307235008F}" type="presParOf" srcId="{C6112AD6-3F34-4EAA-BCC5-A7A70B0C5C73}" destId="{0F33AFCF-2F2A-48B7-B188-912265BFF35D}" srcOrd="0" destOrd="0" presId="urn:microsoft.com/office/officeart/2018/5/layout/IconCircleLabelList"/>
    <dgm:cxn modelId="{8C33DC90-0237-4605-A548-E203062FDFBA}" type="presParOf" srcId="{0F33AFCF-2F2A-48B7-B188-912265BFF35D}" destId="{32EABB9D-D07D-45FA-8888-8C5F56FCD66A}" srcOrd="0" destOrd="0" presId="urn:microsoft.com/office/officeart/2018/5/layout/IconCircleLabelList"/>
    <dgm:cxn modelId="{64A28836-286D-435F-99C2-E383116FAD7A}" type="presParOf" srcId="{0F33AFCF-2F2A-48B7-B188-912265BFF35D}" destId="{1AD38170-3C73-4631-BAA7-65937A07E817}" srcOrd="1" destOrd="0" presId="urn:microsoft.com/office/officeart/2018/5/layout/IconCircleLabelList"/>
    <dgm:cxn modelId="{50EC3F21-4DC6-4408-B5E3-11B3C5634C72}" type="presParOf" srcId="{0F33AFCF-2F2A-48B7-B188-912265BFF35D}" destId="{378C3EEC-623D-4713-9A11-CDE9B7D9BC86}" srcOrd="2" destOrd="0" presId="urn:microsoft.com/office/officeart/2018/5/layout/IconCircleLabelList"/>
    <dgm:cxn modelId="{AF602748-5AC3-4E40-9E0E-E6BA1C4C222C}" type="presParOf" srcId="{0F33AFCF-2F2A-48B7-B188-912265BFF35D}" destId="{D3D0A12A-4366-4DF4-8F42-BF3D6E0DC842}" srcOrd="3" destOrd="0" presId="urn:microsoft.com/office/officeart/2018/5/layout/IconCircleLabelList"/>
    <dgm:cxn modelId="{FF4FB34D-D734-4327-9F49-548C5794C0EB}" type="presParOf" srcId="{C6112AD6-3F34-4EAA-BCC5-A7A70B0C5C73}" destId="{50B52A9C-8450-46E3-A081-7D07464AE1FA}" srcOrd="1" destOrd="0" presId="urn:microsoft.com/office/officeart/2018/5/layout/IconCircleLabelList"/>
    <dgm:cxn modelId="{D4DF7279-3007-415D-BEE1-699F0E1AA3E6}" type="presParOf" srcId="{C6112AD6-3F34-4EAA-BCC5-A7A70B0C5C73}" destId="{CFFC2755-FCAB-4544-A817-2152DFD5FC55}" srcOrd="2" destOrd="0" presId="urn:microsoft.com/office/officeart/2018/5/layout/IconCircleLabelList"/>
    <dgm:cxn modelId="{CA2B8512-5200-466F-8537-570A109854B4}" type="presParOf" srcId="{CFFC2755-FCAB-4544-A817-2152DFD5FC55}" destId="{DFF05213-2F45-4885-ABBB-53E6EC9E4AA5}" srcOrd="0" destOrd="0" presId="urn:microsoft.com/office/officeart/2018/5/layout/IconCircleLabelList"/>
    <dgm:cxn modelId="{2CA88BB1-63D1-49D0-8913-EA3C0826EFBA}" type="presParOf" srcId="{CFFC2755-FCAB-4544-A817-2152DFD5FC55}" destId="{2BC0DB23-7E79-4F92-B71B-A634952A0F8F}" srcOrd="1" destOrd="0" presId="urn:microsoft.com/office/officeart/2018/5/layout/IconCircleLabelList"/>
    <dgm:cxn modelId="{7CD5FD35-9C67-4E03-8806-CD83879FC38A}" type="presParOf" srcId="{CFFC2755-FCAB-4544-A817-2152DFD5FC55}" destId="{B39F9593-530B-467F-900C-C6985551CB27}" srcOrd="2" destOrd="0" presId="urn:microsoft.com/office/officeart/2018/5/layout/IconCircleLabelList"/>
    <dgm:cxn modelId="{32034AF8-80B0-4BF9-9072-26B651B46584}" type="presParOf" srcId="{CFFC2755-FCAB-4544-A817-2152DFD5FC55}" destId="{516B67D3-54FB-4953-B7B4-FD79C199477C}" srcOrd="3" destOrd="0" presId="urn:microsoft.com/office/officeart/2018/5/layout/IconCircleLabelList"/>
    <dgm:cxn modelId="{A3187A3E-9F24-4969-B664-D171BF68C4D6}" type="presParOf" srcId="{C6112AD6-3F34-4EAA-BCC5-A7A70B0C5C73}" destId="{0C506B8B-8BAD-4039-9466-F221135AF8C9}" srcOrd="3" destOrd="0" presId="urn:microsoft.com/office/officeart/2018/5/layout/IconCircleLabelList"/>
    <dgm:cxn modelId="{652F31E7-1027-4A30-947B-9D6D029DC925}" type="presParOf" srcId="{C6112AD6-3F34-4EAA-BCC5-A7A70B0C5C73}" destId="{169DFC12-753F-4D31-8B83-0A04C8117478}" srcOrd="4" destOrd="0" presId="urn:microsoft.com/office/officeart/2018/5/layout/IconCircleLabelList"/>
    <dgm:cxn modelId="{FF267CB1-04A6-4D39-B6D8-FC549F02932A}" type="presParOf" srcId="{169DFC12-753F-4D31-8B83-0A04C8117478}" destId="{B1F3D16F-3479-4D45-9AA4-E26F275CE8C7}" srcOrd="0" destOrd="0" presId="urn:microsoft.com/office/officeart/2018/5/layout/IconCircleLabelList"/>
    <dgm:cxn modelId="{86B0EA39-ED8D-43AE-A411-FF564359606F}" type="presParOf" srcId="{169DFC12-753F-4D31-8B83-0A04C8117478}" destId="{11D4FB07-C600-45FA-9943-1C43DECAFD45}" srcOrd="1" destOrd="0" presId="urn:microsoft.com/office/officeart/2018/5/layout/IconCircleLabelList"/>
    <dgm:cxn modelId="{A892D761-0B53-4ECC-9547-7DA31BDD7AE4}" type="presParOf" srcId="{169DFC12-753F-4D31-8B83-0A04C8117478}" destId="{153D25B2-5DBD-4BB2-9C10-C7A4DABB0313}" srcOrd="2" destOrd="0" presId="urn:microsoft.com/office/officeart/2018/5/layout/IconCircleLabelList"/>
    <dgm:cxn modelId="{98E638FF-FBAD-47EE-9C8D-10EC6F26570A}" type="presParOf" srcId="{169DFC12-753F-4D31-8B83-0A04C8117478}" destId="{2F97FAC4-7E00-48E1-9F07-1B86C1EAE3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2B29-A446-5B41-A402-3299D7BB45E9}">
      <dsp:nvSpPr>
        <dsp:cNvPr id="0" name=""/>
        <dsp:cNvSpPr/>
      </dsp:nvSpPr>
      <dsp:spPr>
        <a:xfrm>
          <a:off x="169" y="654352"/>
          <a:ext cx="2048693" cy="2458432"/>
        </a:xfrm>
        <a:prstGeom prst="rect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Train</a:t>
          </a:r>
          <a:r>
            <a:rPr lang="en-GB" sz="1600" kern="1200" dirty="0"/>
            <a:t> an Object Detection model on custom data</a:t>
          </a:r>
          <a:endParaRPr lang="en-US" sz="1600" kern="1200" dirty="0"/>
        </a:p>
      </dsp:txBody>
      <dsp:txXfrm>
        <a:off x="169" y="1637725"/>
        <a:ext cx="2048693" cy="1475059"/>
      </dsp:txXfrm>
    </dsp:sp>
    <dsp:sp modelId="{EC23351A-87F7-764E-AA1A-370619FE24BC}">
      <dsp:nvSpPr>
        <dsp:cNvPr id="0" name=""/>
        <dsp:cNvSpPr/>
      </dsp:nvSpPr>
      <dsp:spPr>
        <a:xfrm>
          <a:off x="169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169" y="654352"/>
        <a:ext cx="2048693" cy="983372"/>
      </dsp:txXfrm>
    </dsp:sp>
    <dsp:sp modelId="{113A410E-714C-6D49-8650-66EBDFE49FB7}">
      <dsp:nvSpPr>
        <dsp:cNvPr id="0" name=""/>
        <dsp:cNvSpPr/>
      </dsp:nvSpPr>
      <dsp:spPr>
        <a:xfrm>
          <a:off x="2212758" y="654352"/>
          <a:ext cx="2048693" cy="2458432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b="1" kern="1200" dirty="0"/>
            <a:t>Active Learning </a:t>
          </a:r>
          <a:r>
            <a:rPr lang="en-GB" sz="1600" kern="1200" dirty="0"/>
            <a:t>to reduce annotation workload</a:t>
          </a:r>
          <a:endParaRPr lang="en-US" sz="1600" kern="1200" dirty="0"/>
        </a:p>
      </dsp:txBody>
      <dsp:txXfrm>
        <a:off x="2212758" y="1637725"/>
        <a:ext cx="2048693" cy="1475059"/>
      </dsp:txXfrm>
    </dsp:sp>
    <dsp:sp modelId="{9C61A9CB-154E-4747-8C07-D17DB7C67A0E}">
      <dsp:nvSpPr>
        <dsp:cNvPr id="0" name=""/>
        <dsp:cNvSpPr/>
      </dsp:nvSpPr>
      <dsp:spPr>
        <a:xfrm>
          <a:off x="2212758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2758" y="654352"/>
        <a:ext cx="2048693" cy="983372"/>
      </dsp:txXfrm>
    </dsp:sp>
    <dsp:sp modelId="{CF0F435F-330D-3C46-A6EA-B5AAFFE55677}">
      <dsp:nvSpPr>
        <dsp:cNvPr id="0" name=""/>
        <dsp:cNvSpPr/>
      </dsp:nvSpPr>
      <dsp:spPr>
        <a:xfrm>
          <a:off x="4425347" y="654352"/>
          <a:ext cx="2048693" cy="2458432"/>
        </a:xfrm>
        <a:prstGeom prst="rect">
          <a:avLst/>
        </a:prstGeom>
        <a:solidFill>
          <a:schemeClr val="accent6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 how </a:t>
          </a:r>
          <a:r>
            <a:rPr lang="en-GB" sz="1600" b="1" kern="1200" dirty="0"/>
            <a:t>annotation quality </a:t>
          </a:r>
          <a:r>
            <a:rPr lang="en-GB" sz="1600" kern="1200" dirty="0"/>
            <a:t>affects model performance</a:t>
          </a:r>
          <a:endParaRPr lang="en-US" sz="1600" kern="1200" dirty="0"/>
        </a:p>
      </dsp:txBody>
      <dsp:txXfrm>
        <a:off x="4425347" y="1637725"/>
        <a:ext cx="2048693" cy="1475059"/>
      </dsp:txXfrm>
    </dsp:sp>
    <dsp:sp modelId="{61EB726F-D04F-5044-B474-3E68756C53C3}">
      <dsp:nvSpPr>
        <dsp:cNvPr id="0" name=""/>
        <dsp:cNvSpPr/>
      </dsp:nvSpPr>
      <dsp:spPr>
        <a:xfrm>
          <a:off x="4425347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5347" y="654352"/>
        <a:ext cx="2048693" cy="983372"/>
      </dsp:txXfrm>
    </dsp:sp>
    <dsp:sp modelId="{A2E3DBFA-F962-6842-AE7C-D613DF5CDA95}">
      <dsp:nvSpPr>
        <dsp:cNvPr id="0" name=""/>
        <dsp:cNvSpPr/>
      </dsp:nvSpPr>
      <dsp:spPr>
        <a:xfrm>
          <a:off x="6637936" y="654352"/>
          <a:ext cx="2048693" cy="2458432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Apply </a:t>
          </a:r>
          <a:r>
            <a:rPr lang="en-GB" sz="1600" b="1" kern="1200" dirty="0"/>
            <a:t>Transfer Learning </a:t>
          </a:r>
          <a:r>
            <a:rPr lang="en-GB" sz="1600" kern="1200" dirty="0"/>
            <a:t>to boost performance and reduce training time</a:t>
          </a:r>
          <a:endParaRPr lang="en-US" sz="1600" kern="1200" dirty="0"/>
        </a:p>
      </dsp:txBody>
      <dsp:txXfrm>
        <a:off x="6637936" y="1637725"/>
        <a:ext cx="2048693" cy="1475059"/>
      </dsp:txXfrm>
    </dsp:sp>
    <dsp:sp modelId="{AECD300E-DABA-EF4D-8D39-C6408AB7BD35}">
      <dsp:nvSpPr>
        <dsp:cNvPr id="0" name=""/>
        <dsp:cNvSpPr/>
      </dsp:nvSpPr>
      <dsp:spPr>
        <a:xfrm>
          <a:off x="6637936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7936" y="654352"/>
        <a:ext cx="2048693" cy="983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F9A6-9D1C-8045-9D6D-346DAA39D60E}">
      <dsp:nvSpPr>
        <dsp:cNvPr id="0" name=""/>
        <dsp:cNvSpPr/>
      </dsp:nvSpPr>
      <dsp:spPr>
        <a:xfrm>
          <a:off x="0" y="1192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Case Study</a:t>
          </a:r>
          <a:endParaRPr lang="en-PT" sz="3100" kern="1200" dirty="0"/>
        </a:p>
      </dsp:txBody>
      <dsp:txXfrm>
        <a:off x="33893" y="35085"/>
        <a:ext cx="7324868" cy="626515"/>
      </dsp:txXfrm>
    </dsp:sp>
    <dsp:sp modelId="{E5811F21-330E-1646-8C83-924900E4B841}">
      <dsp:nvSpPr>
        <dsp:cNvPr id="0" name=""/>
        <dsp:cNvSpPr/>
      </dsp:nvSpPr>
      <dsp:spPr>
        <a:xfrm>
          <a:off x="0" y="730209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Data collection and Annotation</a:t>
          </a:r>
          <a:endParaRPr lang="en-PT" sz="3000" kern="1200" dirty="0"/>
        </a:p>
      </dsp:txBody>
      <dsp:txXfrm>
        <a:off x="33893" y="764102"/>
        <a:ext cx="7324868" cy="626515"/>
      </dsp:txXfrm>
    </dsp:sp>
    <dsp:sp modelId="{05E3DAE2-DC1B-9A47-90F3-899520293A61}">
      <dsp:nvSpPr>
        <dsp:cNvPr id="0" name=""/>
        <dsp:cNvSpPr/>
      </dsp:nvSpPr>
      <dsp:spPr>
        <a:xfrm>
          <a:off x="0" y="1459226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State of the Art in Object Detection</a:t>
          </a:r>
          <a:endParaRPr lang="en-PT" sz="3000" kern="1200" dirty="0"/>
        </a:p>
      </dsp:txBody>
      <dsp:txXfrm>
        <a:off x="33893" y="1493119"/>
        <a:ext cx="7324868" cy="626515"/>
      </dsp:txXfrm>
    </dsp:sp>
    <dsp:sp modelId="{99F5479B-9EBC-E941-9A1C-CA414842814A}">
      <dsp:nvSpPr>
        <dsp:cNvPr id="0" name=""/>
        <dsp:cNvSpPr/>
      </dsp:nvSpPr>
      <dsp:spPr>
        <a:xfrm>
          <a:off x="0" y="2188243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Application of Active Learning</a:t>
          </a:r>
          <a:endParaRPr lang="en-PT" sz="2900" kern="1200"/>
        </a:p>
      </dsp:txBody>
      <dsp:txXfrm>
        <a:off x="33893" y="2222136"/>
        <a:ext cx="7324868" cy="626515"/>
      </dsp:txXfrm>
    </dsp:sp>
    <dsp:sp modelId="{CEAD0095-69C4-1F4C-80FB-D6223E8496D1}">
      <dsp:nvSpPr>
        <dsp:cNvPr id="0" name=""/>
        <dsp:cNvSpPr/>
      </dsp:nvSpPr>
      <dsp:spPr>
        <a:xfrm>
          <a:off x="0" y="2917260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Impact of Data Quality</a:t>
          </a:r>
          <a:endParaRPr lang="en-PT" sz="2900" kern="1200"/>
        </a:p>
      </dsp:txBody>
      <dsp:txXfrm>
        <a:off x="33893" y="2951153"/>
        <a:ext cx="7324868" cy="626515"/>
      </dsp:txXfrm>
    </dsp:sp>
    <dsp:sp modelId="{663B9ABB-D9D1-644D-B783-EE3BC120CE6A}">
      <dsp:nvSpPr>
        <dsp:cNvPr id="0" name=""/>
        <dsp:cNvSpPr/>
      </dsp:nvSpPr>
      <dsp:spPr>
        <a:xfrm>
          <a:off x="0" y="3646277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Transfer Learning</a:t>
          </a:r>
          <a:endParaRPr lang="en-PT" sz="2900" kern="1200"/>
        </a:p>
      </dsp:txBody>
      <dsp:txXfrm>
        <a:off x="33893" y="3680170"/>
        <a:ext cx="7324868" cy="626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1154E-DAE3-4DDF-9657-008956128CB8}">
      <dsp:nvSpPr>
        <dsp:cNvPr id="0" name=""/>
        <dsp:cNvSpPr/>
      </dsp:nvSpPr>
      <dsp:spPr>
        <a:xfrm>
          <a:off x="1084873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44BAD-2C24-4595-AA36-7AD41ADF956E}">
      <dsp:nvSpPr>
        <dsp:cNvPr id="0" name=""/>
        <dsp:cNvSpPr/>
      </dsp:nvSpPr>
      <dsp:spPr>
        <a:xfrm>
          <a:off x="3080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Pest detection</a:t>
          </a:r>
          <a:endParaRPr lang="en-US" sz="1800" kern="1200"/>
        </a:p>
      </dsp:txBody>
      <dsp:txXfrm>
        <a:off x="3080" y="2141467"/>
        <a:ext cx="3328593" cy="499289"/>
      </dsp:txXfrm>
    </dsp:sp>
    <dsp:sp modelId="{80607CBE-4EF9-4601-863F-C13B863DC89D}">
      <dsp:nvSpPr>
        <dsp:cNvPr id="0" name=""/>
        <dsp:cNvSpPr/>
      </dsp:nvSpPr>
      <dsp:spPr>
        <a:xfrm>
          <a:off x="3080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Whitefly Pest</a:t>
          </a:r>
          <a:endParaRPr lang="en-US" sz="1400" kern="1200" dirty="0"/>
        </a:p>
      </dsp:txBody>
      <dsp:txXfrm>
        <a:off x="3080" y="2680455"/>
        <a:ext cx="3328593" cy="195574"/>
      </dsp:txXfrm>
    </dsp:sp>
    <dsp:sp modelId="{4356BB05-B79D-4DA4-B488-41623BBAA8CA}">
      <dsp:nvSpPr>
        <dsp:cNvPr id="0" name=""/>
        <dsp:cNvSpPr/>
      </dsp:nvSpPr>
      <dsp:spPr>
        <a:xfrm>
          <a:off x="4995971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B953-83FF-4DD5-97FC-293751BD67B9}">
      <dsp:nvSpPr>
        <dsp:cNvPr id="0" name=""/>
        <dsp:cNvSpPr/>
      </dsp:nvSpPr>
      <dsp:spPr>
        <a:xfrm>
          <a:off x="3914178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Detections in Natural Environments</a:t>
          </a:r>
          <a:endParaRPr lang="en-US" sz="1800" kern="1200"/>
        </a:p>
      </dsp:txBody>
      <dsp:txXfrm>
        <a:off x="3914178" y="2141467"/>
        <a:ext cx="3328593" cy="499289"/>
      </dsp:txXfrm>
    </dsp:sp>
    <dsp:sp modelId="{E791668B-1CCA-42A2-9509-0211037150C0}">
      <dsp:nvSpPr>
        <dsp:cNvPr id="0" name=""/>
        <dsp:cNvSpPr/>
      </dsp:nvSpPr>
      <dsp:spPr>
        <a:xfrm>
          <a:off x="3914178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2467-4544-4FA1-AADC-47C71FAE8817}">
      <dsp:nvSpPr>
        <dsp:cNvPr id="0" name=""/>
        <dsp:cNvSpPr/>
      </dsp:nvSpPr>
      <dsp:spPr>
        <a:xfrm>
          <a:off x="8907068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7962-7247-4A1E-80FD-C05E3E7718AD}">
      <dsp:nvSpPr>
        <dsp:cNvPr id="0" name=""/>
        <dsp:cNvSpPr/>
      </dsp:nvSpPr>
      <dsp:spPr>
        <a:xfrm>
          <a:off x="7825275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 dirty="0"/>
            <a:t>Goal is to detect and count whiteflies in an image</a:t>
          </a:r>
          <a:endParaRPr lang="en-US" sz="1800" kern="1200" dirty="0"/>
        </a:p>
      </dsp:txBody>
      <dsp:txXfrm>
        <a:off x="7825275" y="2141467"/>
        <a:ext cx="3328593" cy="499289"/>
      </dsp:txXfrm>
    </dsp:sp>
    <dsp:sp modelId="{E2A9C6E8-45D5-4B48-A2C6-883FF811B718}">
      <dsp:nvSpPr>
        <dsp:cNvPr id="0" name=""/>
        <dsp:cNvSpPr/>
      </dsp:nvSpPr>
      <dsp:spPr>
        <a:xfrm>
          <a:off x="7825275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ABB9D-D07D-45FA-8888-8C5F56FCD66A}">
      <dsp:nvSpPr>
        <dsp:cNvPr id="0" name=""/>
        <dsp:cNvSpPr/>
      </dsp:nvSpPr>
      <dsp:spPr>
        <a:xfrm>
          <a:off x="666724" y="19606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38170-3C73-4631-BAA7-65937A07E817}">
      <dsp:nvSpPr>
        <dsp:cNvPr id="0" name=""/>
        <dsp:cNvSpPr/>
      </dsp:nvSpPr>
      <dsp:spPr>
        <a:xfrm>
          <a:off x="1098162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A12A-4366-4DF4-8F42-BF3D6E0DC842}">
      <dsp:nvSpPr>
        <dsp:cNvPr id="0" name=""/>
        <dsp:cNvSpPr/>
      </dsp:nvSpPr>
      <dsp:spPr>
        <a:xfrm>
          <a:off x="19568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/>
            <a:t>Diversity is Critical</a:t>
          </a:r>
          <a:endParaRPr lang="en-US" sz="2600" kern="1200"/>
        </a:p>
      </dsp:txBody>
      <dsp:txXfrm>
        <a:off x="19568" y="2851069"/>
        <a:ext cx="3318750" cy="720000"/>
      </dsp:txXfrm>
    </dsp:sp>
    <dsp:sp modelId="{DFF05213-2F45-4885-ABBB-53E6EC9E4AA5}">
      <dsp:nvSpPr>
        <dsp:cNvPr id="0" name=""/>
        <dsp:cNvSpPr/>
      </dsp:nvSpPr>
      <dsp:spPr>
        <a:xfrm>
          <a:off x="4566256" y="19606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0DB23-7E79-4F92-B71B-A634952A0F8F}">
      <dsp:nvSpPr>
        <dsp:cNvPr id="0" name=""/>
        <dsp:cNvSpPr/>
      </dsp:nvSpPr>
      <dsp:spPr>
        <a:xfrm>
          <a:off x="4997693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67D3-54FB-4953-B7B4-FD79C199477C}">
      <dsp:nvSpPr>
        <dsp:cNvPr id="0" name=""/>
        <dsp:cNvSpPr/>
      </dsp:nvSpPr>
      <dsp:spPr>
        <a:xfrm>
          <a:off x="3919100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Represent the real-world</a:t>
          </a:r>
          <a:endParaRPr lang="en-US" sz="2600" kern="1200" dirty="0"/>
        </a:p>
      </dsp:txBody>
      <dsp:txXfrm>
        <a:off x="3919100" y="2851069"/>
        <a:ext cx="3318750" cy="720000"/>
      </dsp:txXfrm>
    </dsp:sp>
    <dsp:sp modelId="{B1F3D16F-3479-4D45-9AA4-E26F275CE8C7}">
      <dsp:nvSpPr>
        <dsp:cNvPr id="0" name=""/>
        <dsp:cNvSpPr/>
      </dsp:nvSpPr>
      <dsp:spPr>
        <a:xfrm>
          <a:off x="8465787" y="196068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4FB07-C600-45FA-9943-1C43DECAFD45}">
      <dsp:nvSpPr>
        <dsp:cNvPr id="0" name=""/>
        <dsp:cNvSpPr/>
      </dsp:nvSpPr>
      <dsp:spPr>
        <a:xfrm>
          <a:off x="8897225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7FAC4-7E00-48E1-9F07-1B86C1EAE340}">
      <dsp:nvSpPr>
        <dsp:cNvPr id="0" name=""/>
        <dsp:cNvSpPr/>
      </dsp:nvSpPr>
      <dsp:spPr>
        <a:xfrm>
          <a:off x="7818631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Balance the dataset</a:t>
          </a:r>
          <a:endParaRPr lang="en-US" sz="2600" kern="1200" dirty="0"/>
        </a:p>
      </dsp:txBody>
      <dsp:txXfrm>
        <a:off x="7818631" y="285106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6121-1A35-1E4B-A17F-BD8E5958566F}" type="datetimeFigureOut">
              <a:rPr lang="en-GB" smtClean="0"/>
              <a:t>28/06/2025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7592-A3FA-0440-B591-2EF8BB2D48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Justificar</a:t>
            </a:r>
            <a:r>
              <a:rPr lang="en-GB" dirty="0"/>
              <a:t> que </a:t>
            </a:r>
            <a:r>
              <a:rPr lang="en-GB" dirty="0" err="1"/>
              <a:t>é</a:t>
            </a:r>
            <a:r>
              <a:rPr lang="en-GB" dirty="0"/>
              <a:t> um tutorial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pratico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D57C-94EE-B438-45CD-C858CD78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1EFA7-458A-1414-7C44-6636D5262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949B1-A2CF-862D-95BE-FB209B4F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12E7-6ED0-E0CF-8DCF-9842A8054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4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ibpria25tutoria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603682C1-B055-0435-5349-DDF7E0105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5605-DEC9-99D2-0E6E-27BB1CA6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600">
                <a:solidFill>
                  <a:srgbClr val="FFFFFF"/>
                </a:solidFill>
              </a:rPr>
              <a:t>Data-Efficient Strategies for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8DDF-E117-D94B-20CB-7F73030F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IbPRIA 2025</a:t>
            </a:r>
          </a:p>
          <a:p>
            <a:r>
              <a:rPr lang="en-GB">
                <a:solidFill>
                  <a:srgbClr val="FFFFFF"/>
                </a:solidFill>
              </a:rPr>
              <a:t>Dinis Costa &amp; Joana Costa</a:t>
            </a:r>
          </a:p>
          <a:p>
            <a:r>
              <a:rPr lang="en-GB">
                <a:solidFill>
                  <a:srgbClr val="FFFFFF"/>
                </a:solidFill>
              </a:rPr>
              <a:t>June 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CAC29-397D-28D9-A490-EF01683B6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0D7D-1C11-9403-F295-A8783FCD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8CE54E-885C-C2E1-F80A-B2C49FD4B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016168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2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FB731-817B-18CA-3A25-3276C43D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1D563-4787-FF7B-66B4-0ECCB85B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BE521-A5F7-7B0B-6F41-6F1EF542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6A84D-69D8-6E2E-3FBA-3FECD9F8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68828-8944-A5B4-D460-52A705A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68" y="2762487"/>
            <a:ext cx="6740416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1C3C5-5B59-0F9F-399C-3CCF3CED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E63A0-FDCA-E84D-7DEA-CFB10C03E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4DB8-611E-3571-1285-110CF97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72EC9-A233-B27F-ECF5-D0195DB2B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4A285-E2C8-6794-8378-D31B57DC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9" y="2278393"/>
            <a:ext cx="6210621" cy="34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BF00D-91F5-283D-A563-BE7B400A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1DFD-6C70-36D1-2C2C-FC7A683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2A14-C375-B6B3-3108-A300ECAB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 detection - 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B807-8D0C-66BE-2AB9-C4C468DD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01" y="1174616"/>
            <a:ext cx="7772400" cy="2670824"/>
          </a:xfrm>
          <a:prstGeom prst="rect">
            <a:avLst/>
          </a:prstGeom>
        </p:spPr>
      </p:pic>
      <p:pic>
        <p:nvPicPr>
          <p:cNvPr id="2050" name="Picture 2" descr="Scoutbox by AgroCares">
            <a:extLst>
              <a:ext uri="{FF2B5EF4-FFF2-40B4-BE49-F238E27FC236}">
                <a16:creationId xmlns:a16="http://schemas.microsoft.com/office/drawing/2014/main" id="{4C2D8A14-E1C1-18E5-2AC2-4EF2EF39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285" y="3429000"/>
            <a:ext cx="4777014" cy="2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83E9-0208-C5CF-9888-ADD4AAC9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701" y="3914020"/>
            <a:ext cx="4659086" cy="26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890F8-ABE2-3B4F-BEC6-DA9B880B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sz="3800" dirty="0"/>
              <a:t>Data Collection and Annotation</a:t>
            </a:r>
            <a:br>
              <a:rPr lang="en-GB" sz="3800" dirty="0"/>
            </a:br>
            <a:r>
              <a:rPr lang="en-GB" sz="3800" dirty="0"/>
              <a:t>	</a:t>
            </a:r>
            <a:r>
              <a:rPr lang="en-GB" sz="2800" dirty="0">
                <a:solidFill>
                  <a:prstClr val="white">
                    <a:lumMod val="65000"/>
                  </a:prstClr>
                </a:solidFill>
                <a:latin typeface="Bierstadt"/>
              </a:rPr>
              <a:t>Goal</a:t>
            </a: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FB6BD-65E9-E843-4E8E-B9EA99041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921456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9D042B-9385-4959-44E2-124BE038D044}"/>
              </a:ext>
            </a:extLst>
          </p:cNvPr>
          <p:cNvSpPr txBox="1"/>
          <p:nvPr/>
        </p:nvSpPr>
        <p:spPr>
          <a:xfrm>
            <a:off x="4754880" y="1353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8396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C4E00-B744-8BD2-C025-B417F9D3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E55DE0-F056-40DD-041F-72BC4B18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3F590-8248-2219-80BF-9B199CD1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13779-F64C-1C37-0BB5-31A499DA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0F68-24E2-E9A5-505D-7BE15731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1D27-21B3-140B-6E1F-19C7B163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7" y="2066548"/>
            <a:ext cx="5319962" cy="405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7224-D4CD-14B0-749C-A59C072F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6" y="2066548"/>
            <a:ext cx="5905287" cy="39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2B9B8-F738-B792-DB4E-8AAC67AB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D27A9-3760-9797-7ABA-82792533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507992" cy="1143737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Annotation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endParaRPr lang="en-GB" sz="3100" dirty="0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848E-4E5F-81C6-A498-4A5A7129C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5" y="1938528"/>
            <a:ext cx="5526022" cy="4416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GB" sz="2000" dirty="0"/>
          </a:p>
          <a:p>
            <a:pPr>
              <a:lnSpc>
                <a:spcPct val="100000"/>
              </a:lnSpc>
            </a:pPr>
            <a:endParaRPr lang="en-GB" sz="2000" dirty="0"/>
          </a:p>
          <a:p>
            <a:pPr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b="1" dirty="0" err="1"/>
              <a:t>center</a:t>
            </a:r>
            <a:r>
              <a:rPr lang="en-GB" sz="2000" dirty="0"/>
              <a:t> of the </a:t>
            </a:r>
            <a:r>
              <a:rPr lang="en-GB" sz="2000" b="1" dirty="0"/>
              <a:t>bounding box </a:t>
            </a:r>
            <a:r>
              <a:rPr lang="en-GB" sz="2000" dirty="0"/>
              <a:t>should </a:t>
            </a:r>
            <a:r>
              <a:rPr lang="en-GB" sz="2000" b="1" dirty="0"/>
              <a:t>align</a:t>
            </a:r>
            <a:r>
              <a:rPr lang="en-GB" sz="2000" dirty="0"/>
              <a:t> with the </a:t>
            </a:r>
            <a:r>
              <a:rPr lang="en-GB" sz="2000" b="1" dirty="0" err="1"/>
              <a:t>center</a:t>
            </a:r>
            <a:r>
              <a:rPr lang="en-GB" sz="2000" dirty="0"/>
              <a:t> of the corresponding </a:t>
            </a:r>
            <a:r>
              <a:rPr lang="en-GB" sz="2000" b="1" dirty="0"/>
              <a:t>object</a:t>
            </a:r>
            <a:r>
              <a:rPr lang="en-GB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b="1" dirty="0"/>
              <a:t>edges</a:t>
            </a:r>
            <a:r>
              <a:rPr lang="en-GB" sz="2000" dirty="0"/>
              <a:t> of the bounding box </a:t>
            </a:r>
            <a:r>
              <a:rPr lang="en-GB" sz="2000" b="1" dirty="0"/>
              <a:t>should not exceed the boundaries of the object</a:t>
            </a:r>
            <a:r>
              <a:rPr lang="en-GB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Boxes should be </a:t>
            </a:r>
            <a:r>
              <a:rPr lang="en-GB" sz="2000" b="1" dirty="0"/>
              <a:t>tight</a:t>
            </a:r>
            <a:r>
              <a:rPr lang="en-GB" sz="2000" dirty="0"/>
              <a:t> but not overly precise — enough to capture the object clearly without including background noise.</a:t>
            </a:r>
          </a:p>
          <a:p>
            <a:pPr>
              <a:lnSpc>
                <a:spcPct val="100000"/>
              </a:lnSpc>
            </a:pPr>
            <a:endParaRPr lang="en-GB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65316-26F1-D1AF-5272-62E6DADA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25" r="22233" b="4700"/>
          <a:stretch>
            <a:fillRect/>
          </a:stretch>
        </p:blipFill>
        <p:spPr>
          <a:xfrm>
            <a:off x="6094476" y="2122145"/>
            <a:ext cx="5050827" cy="40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9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88E4-F9D0-9600-7BCE-E9A42802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C4BE-0ACA-BE3D-17CD-715E2E79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Tools</a:t>
            </a:r>
          </a:p>
        </p:txBody>
      </p:sp>
      <p:pic>
        <p:nvPicPr>
          <p:cNvPr id="5122" name="Picture 2" descr="GitHub - HumanSignal/label-studio ...">
            <a:extLst>
              <a:ext uri="{FF2B5EF4-FFF2-40B4-BE49-F238E27FC236}">
                <a16:creationId xmlns:a16="http://schemas.microsoft.com/office/drawing/2014/main" id="{94D72989-CE67-9683-303E-C43E70F9F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20" y="2278499"/>
            <a:ext cx="3882426" cy="6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6A6E0-7C2E-1A34-D0D9-7A3D5A1D7508}"/>
              </a:ext>
            </a:extLst>
          </p:cNvPr>
          <p:cNvSpPr txBox="1"/>
          <p:nvPr/>
        </p:nvSpPr>
        <p:spPr>
          <a:xfrm>
            <a:off x="1404257" y="2342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latin typeface="Aptos Mono" panose="020F0502020204030204" pitchFamily="34" charset="0"/>
                <a:cs typeface="Aptos Mono" panose="020F0502020204030204" pitchFamily="34" charset="0"/>
              </a:rPr>
              <a:t>LabelImg</a:t>
            </a:r>
            <a:endParaRPr lang="en-GB" sz="3600" b="1" dirty="0">
              <a:latin typeface="Aptos Mono" panose="020F0502020204030204" pitchFamily="34" charset="0"/>
              <a:cs typeface="Aptos Mono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A484F-81C1-A425-3CC6-538D6AC1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3" y="3002698"/>
            <a:ext cx="5584371" cy="2827709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06DB692-580E-5E43-DE67-EA617B66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4" y="2968192"/>
            <a:ext cx="5451838" cy="28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87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1AE81-D3F9-4A6C-2046-B3D3A162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EB1760-7EED-C69D-A004-45E88917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430" y="1277708"/>
            <a:ext cx="6923572" cy="403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1D9E8-01A7-C499-72B1-864B6450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3442-D25E-84E1-4490-A2E89C6CA052}"/>
              </a:ext>
            </a:extLst>
          </p:cNvPr>
          <p:cNvSpPr txBox="1"/>
          <p:nvPr/>
        </p:nvSpPr>
        <p:spPr>
          <a:xfrm>
            <a:off x="233789" y="2717788"/>
            <a:ext cx="2394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📂 dataset/</a:t>
            </a:r>
          </a:p>
          <a:p>
            <a:r>
              <a:rPr lang="en-GB" dirty="0"/>
              <a:t>├── image_1.jpg</a:t>
            </a:r>
          </a:p>
          <a:p>
            <a:r>
              <a:rPr lang="en-GB" dirty="0"/>
              <a:t>├── image_1.txt</a:t>
            </a:r>
          </a:p>
          <a:p>
            <a:r>
              <a:rPr lang="en-GB" dirty="0"/>
              <a:t>├── image_2.jpg</a:t>
            </a:r>
          </a:p>
          <a:p>
            <a:r>
              <a:rPr lang="en-GB" dirty="0"/>
              <a:t>├── image_2.txt</a:t>
            </a:r>
          </a:p>
          <a:p>
            <a:r>
              <a:rPr lang="en-GB" dirty="0"/>
              <a:t>├── image_3.jpg</a:t>
            </a:r>
          </a:p>
          <a:p>
            <a:r>
              <a:rPr lang="en-GB" dirty="0"/>
              <a:t>├── image_3.txt</a:t>
            </a:r>
          </a:p>
          <a:p>
            <a:r>
              <a:rPr lang="en-GB" dirty="0"/>
              <a:t>└──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B7B7-402C-50C8-D217-F4507209EF18}"/>
              </a:ext>
            </a:extLst>
          </p:cNvPr>
          <p:cNvSpPr txBox="1"/>
          <p:nvPr/>
        </p:nvSpPr>
        <p:spPr>
          <a:xfrm>
            <a:off x="233789" y="5645747"/>
            <a:ext cx="500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class_id</a:t>
            </a:r>
            <a:r>
              <a:rPr lang="en-GB" dirty="0"/>
              <a:t>] [</a:t>
            </a:r>
            <a:r>
              <a:rPr lang="en-GB" dirty="0" err="1"/>
              <a:t>center_x</a:t>
            </a:r>
            <a:r>
              <a:rPr lang="en-GB" dirty="0"/>
              <a:t>] [</a:t>
            </a:r>
            <a:r>
              <a:rPr lang="en-GB" dirty="0" err="1"/>
              <a:t>center_y</a:t>
            </a:r>
            <a:r>
              <a:rPr lang="en-GB" dirty="0"/>
              <a:t>] [width] [height]</a:t>
            </a:r>
          </a:p>
          <a:p>
            <a:r>
              <a:rPr lang="en-GB" dirty="0"/>
              <a:t>0 0.512 0.634 0.120 0.200  # object of class 0</a:t>
            </a:r>
          </a:p>
          <a:p>
            <a:r>
              <a:rPr lang="en-GB" dirty="0"/>
              <a:t>1 0.278 0.401 0.150 0.180  # object of class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5D09F-B7B4-42A2-8A75-10853F3BCE0F}"/>
              </a:ext>
            </a:extLst>
          </p:cNvPr>
          <p:cNvSpPr/>
          <p:nvPr/>
        </p:nvSpPr>
        <p:spPr>
          <a:xfrm>
            <a:off x="233789" y="5632381"/>
            <a:ext cx="4876801" cy="92333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DE2EEDF-B9AA-949E-17AC-D67367D2D7EA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93867" y="4254057"/>
            <a:ext cx="2203379" cy="553268"/>
          </a:xfrm>
          <a:prstGeom prst="bentConnector3">
            <a:avLst>
              <a:gd name="adj1" fmla="val 186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67D19B-0A77-7C38-9BBF-D6E48780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2A05-77F2-DAD1-A601-E5DA75F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0B68-DFC3-F2C9-8B48-9B28E19A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2783"/>
            <a:ext cx="7772400" cy="45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75D16-7691-2076-E71B-503C1908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GB" dirty="0"/>
              <a:t>Tutorial Goals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E4961-E6D7-6607-84A5-66972DD59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25095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21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C10D6-2B80-762D-62DD-BB2DD6D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2240280"/>
            <a:ext cx="4389120" cy="2468880"/>
          </a:xfrm>
        </p:spPr>
        <p:txBody>
          <a:bodyPr>
            <a:normAutofit/>
          </a:bodyPr>
          <a:lstStyle/>
          <a:p>
            <a:r>
              <a:rPr lang="en-GB" dirty="0"/>
              <a:t>State-of-the-Art in Object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B04605-7D0C-3977-371B-40523F8B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448" y="2331720"/>
            <a:ext cx="5266944" cy="344728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53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3D26-59E2-DAC6-A8C1-2B68363A7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77CC-34D2-AED6-11F3-2D5A71B2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State-of-the-Art in Object Detection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One Stage vs Two Stage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F3D6-B180-5406-E824-522FAF03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2" y="2578608"/>
            <a:ext cx="5966908" cy="3767328"/>
          </a:xfrm>
        </p:spPr>
        <p:txBody>
          <a:bodyPr>
            <a:normAutofit/>
          </a:bodyPr>
          <a:lstStyle/>
          <a:p>
            <a:r>
              <a:rPr lang="en-GB" dirty="0"/>
              <a:t>1-Stage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Real-time applications </a:t>
            </a:r>
            <a:r>
              <a:rPr lang="en-GB" dirty="0"/>
              <a:t>(e.g., drones, robotics, video surveillance)</a:t>
            </a:r>
          </a:p>
          <a:p>
            <a:pPr lvl="2"/>
            <a:r>
              <a:rPr lang="en-GB" b="1" dirty="0"/>
              <a:t>Edge devices </a:t>
            </a:r>
            <a:r>
              <a:rPr lang="en-GB" dirty="0"/>
              <a:t>(e.g., Jetson Nano, Raspberry Pi)</a:t>
            </a:r>
          </a:p>
          <a:p>
            <a:pPr lvl="2"/>
            <a:r>
              <a:rPr lang="en-GB" dirty="0"/>
              <a:t>Scenarios where </a:t>
            </a:r>
            <a:r>
              <a:rPr lang="en-GB" b="1" dirty="0"/>
              <a:t>speed is more critical</a:t>
            </a:r>
            <a:r>
              <a:rPr lang="en-GB" dirty="0"/>
              <a:t> than slight accuracy gains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b="1" dirty="0"/>
              <a:t>YOLO</a:t>
            </a:r>
            <a:r>
              <a:rPr lang="en-GB" dirty="0"/>
              <a:t> (v1 → v11)</a:t>
            </a:r>
          </a:p>
          <a:p>
            <a:pPr lvl="2"/>
            <a:r>
              <a:rPr lang="en-GB" dirty="0"/>
              <a:t>SSD (Single Shot </a:t>
            </a:r>
            <a:r>
              <a:rPr lang="en-GB" dirty="0" err="1"/>
              <a:t>Multibox</a:t>
            </a:r>
            <a:r>
              <a:rPr lang="en-GB" dirty="0"/>
              <a:t> Detector) </a:t>
            </a:r>
          </a:p>
          <a:p>
            <a:pPr lvl="2"/>
            <a:r>
              <a:rPr lang="en-GB" dirty="0"/>
              <a:t>DETR (transformer-based, one-stage-style)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CAD35B-42CA-7A58-ADB6-887EBBABF64D}"/>
              </a:ext>
            </a:extLst>
          </p:cNvPr>
          <p:cNvSpPr txBox="1">
            <a:spLocks/>
          </p:cNvSpPr>
          <p:nvPr/>
        </p:nvSpPr>
        <p:spPr>
          <a:xfrm>
            <a:off x="6418730" y="2596896"/>
            <a:ext cx="5048922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High-accuracy applications</a:t>
            </a:r>
            <a:r>
              <a:rPr lang="en-GB" dirty="0"/>
              <a:t> (e.g., medical imaging, autonomous vehicles)</a:t>
            </a:r>
          </a:p>
          <a:p>
            <a:pPr lvl="2"/>
            <a:r>
              <a:rPr lang="en-GB" b="1" dirty="0"/>
              <a:t>Offline processing </a:t>
            </a:r>
            <a:r>
              <a:rPr lang="en-GB" dirty="0"/>
              <a:t>(speed not critical)</a:t>
            </a:r>
          </a:p>
          <a:p>
            <a:pPr lvl="2"/>
            <a:r>
              <a:rPr lang="en-GB" b="1" dirty="0"/>
              <a:t>Complex scenes</a:t>
            </a:r>
            <a:r>
              <a:rPr lang="en-GB" dirty="0"/>
              <a:t> with small or overlapping objects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RCNN</a:t>
            </a:r>
          </a:p>
          <a:p>
            <a:pPr lvl="2"/>
            <a:r>
              <a:rPr lang="en-GB" dirty="0"/>
              <a:t>Fast RCNN</a:t>
            </a:r>
          </a:p>
          <a:p>
            <a:pPr lvl="2"/>
            <a:r>
              <a:rPr lang="en-GB" b="1" dirty="0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348838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118A5-9174-6AA2-E9E8-BE82A5D4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F19-1B37-0DB4-026F-9C941ECC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93CED2-E32C-3BD6-BABA-C2E589BA2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802" y="3341892"/>
            <a:ext cx="3876687" cy="195991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/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88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blipFill>
                <a:blip r:embed="rId3"/>
                <a:stretch>
                  <a:fillRect l="-106202" t="-227211" r="-23256" b="-325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848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6714-2C6B-D621-D3B1-CDBDA470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3E2A-78CB-DDD3-2277-5B68E800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/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blipFill>
                <a:blip r:embed="rId2"/>
                <a:stretch>
                  <a:fillRect l="-5108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/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2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94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3D8A-04FE-7819-11CA-AD87F1EE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C0E3-A907-1541-2F91-3718E4A6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4" name="Picture 3" descr="A blue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433475-31E0-C215-AD03-13AAB5C2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641062"/>
            <a:ext cx="5414682" cy="4061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/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08"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/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blipFill>
                <a:blip r:embed="rId4"/>
                <a:stretch>
                  <a:fillRect l="-5121" b="-19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6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B5EA-C0E0-0E8F-7862-C0C65255D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38DB-A9F5-2679-41EF-368863C8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 – mean Average Precision (</a:t>
            </a:r>
            <a:r>
              <a:rPr lang="en-GB" sz="3200" b="0" i="1" dirty="0" err="1"/>
              <a:t>mAP</a:t>
            </a:r>
            <a:r>
              <a:rPr lang="en-GB" sz="3200" b="0" dirty="0"/>
              <a:t>)</a:t>
            </a:r>
            <a:endParaRPr lang="en-GB" b="0" dirty="0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C0DBF1D-04DC-6470-57AC-DB6B6691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38" y="2133002"/>
            <a:ext cx="6506583" cy="43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5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10D99-7416-7744-063F-6CCB5B89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5BD2-368E-71A2-67F5-161F0AC1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State-of-the-Art in Object Detection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C3DBAF-8572-9AB4-9DBA-3ABD620E8203}"/>
              </a:ext>
            </a:extLst>
          </p:cNvPr>
          <p:cNvSpPr txBox="1">
            <a:spLocks/>
          </p:cNvSpPr>
          <p:nvPr/>
        </p:nvSpPr>
        <p:spPr>
          <a:xfrm>
            <a:off x="521208" y="2066544"/>
            <a:ext cx="10946444" cy="429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/>
              <a:t>Detecting </a:t>
            </a:r>
            <a:r>
              <a:rPr lang="en-GB" b="1" dirty="0"/>
              <a:t>small objects</a:t>
            </a:r>
            <a:r>
              <a:rPr lang="en-GB" dirty="0"/>
              <a:t> with limited pixel information.</a:t>
            </a:r>
          </a:p>
          <a:p>
            <a:r>
              <a:rPr lang="en-GB" b="1" dirty="0"/>
              <a:t>Handling occlusion</a:t>
            </a:r>
            <a:r>
              <a:rPr lang="en-GB" dirty="0"/>
              <a:t> and overlapping objects robustly.</a:t>
            </a:r>
          </a:p>
          <a:p>
            <a:r>
              <a:rPr lang="en-GB" b="1" dirty="0"/>
              <a:t>Domain adaptation:</a:t>
            </a:r>
            <a:r>
              <a:rPr lang="en-GB" dirty="0"/>
              <a:t> ensuring performance across diverse environments and conditions.</a:t>
            </a:r>
          </a:p>
          <a:p>
            <a:r>
              <a:rPr lang="en-GB" b="1" dirty="0"/>
              <a:t>Zero-shot detection:</a:t>
            </a:r>
            <a:r>
              <a:rPr lang="en-GB" dirty="0"/>
              <a:t> recognizing unseen classes with no prior </a:t>
            </a:r>
            <a:r>
              <a:rPr lang="en-GB" dirty="0" err="1"/>
              <a:t>labeled</a:t>
            </a:r>
            <a:r>
              <a:rPr lang="en-GB" dirty="0"/>
              <a:t> examples.</a:t>
            </a:r>
          </a:p>
          <a:p>
            <a:r>
              <a:rPr lang="en-GB" dirty="0"/>
              <a:t>Balancing </a:t>
            </a:r>
            <a:r>
              <a:rPr lang="en-GB" b="1" dirty="0"/>
              <a:t>efficiency vs. accuracy:</a:t>
            </a:r>
            <a:r>
              <a:rPr lang="en-GB" dirty="0"/>
              <a:t> lightweight vs. large, powerful models.</a:t>
            </a:r>
          </a:p>
          <a:p>
            <a:r>
              <a:rPr lang="en-GB" b="1" dirty="0"/>
              <a:t>Real-time performance:</a:t>
            </a:r>
            <a:r>
              <a:rPr lang="en-GB" dirty="0"/>
              <a:t> maintaining high accuracy while ensuring fast inference speed, especially critical in applications like drone-based monitoring </a:t>
            </a:r>
          </a:p>
          <a:p>
            <a:r>
              <a:rPr lang="en-GB" dirty="0"/>
              <a:t>Incorporating </a:t>
            </a:r>
            <a:r>
              <a:rPr lang="en-GB" b="1" dirty="0"/>
              <a:t>multi-modal data</a:t>
            </a:r>
            <a:r>
              <a:rPr lang="en-GB" dirty="0"/>
              <a:t> (e.g., combining vision and language) for richer understanding.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463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D79EA6-1A44-CB50-B92C-E7A559C5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6A59A-7F44-7669-3CF3-AA224EB3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102130" cy="4344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Active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2D35-B7D9-A61E-545E-AABDB4AB6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7102129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A8B60A-6858-A32F-9629-5F99165A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610230"/>
            <a:ext cx="3072751" cy="45719"/>
          </a:xfrm>
          <a:custGeom>
            <a:avLst/>
            <a:gdLst>
              <a:gd name="connsiteX0" fmla="*/ 0 w 3072751"/>
              <a:gd name="connsiteY0" fmla="*/ 0 h 45719"/>
              <a:gd name="connsiteX1" fmla="*/ 3072751 w 3072751"/>
              <a:gd name="connsiteY1" fmla="*/ 0 h 45719"/>
              <a:gd name="connsiteX2" fmla="*/ 3072751 w 3072751"/>
              <a:gd name="connsiteY2" fmla="*/ 45719 h 45719"/>
              <a:gd name="connsiteX3" fmla="*/ 0 w 3072751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751" h="45719">
                <a:moveTo>
                  <a:pt x="0" y="0"/>
                </a:moveTo>
                <a:lnTo>
                  <a:pt x="3072751" y="0"/>
                </a:lnTo>
                <a:lnTo>
                  <a:pt x="3072751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B1141-56B3-C348-7466-E733217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6FEE-3AC6-CB62-1333-9098A063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A448C-CE15-DCC6-0F4B-7EDE03E6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 most relevant samples for training</a:t>
            </a:r>
          </a:p>
          <a:p>
            <a:endParaRPr lang="en-GB" dirty="0"/>
          </a:p>
          <a:p>
            <a:r>
              <a:rPr lang="en-GB" dirty="0"/>
              <a:t>Reduce Annotations Efforts</a:t>
            </a:r>
          </a:p>
          <a:p>
            <a:endParaRPr lang="en-GB" dirty="0"/>
          </a:p>
          <a:p>
            <a:r>
              <a:rPr lang="en-GB" dirty="0"/>
              <a:t>Improve Training Efficiency</a:t>
            </a:r>
          </a:p>
        </p:txBody>
      </p:sp>
      <p:pic>
        <p:nvPicPr>
          <p:cNvPr id="5" name="Content Placeholder 5" descr="A circular diagram of data&#10;&#10;Description automatically generated">
            <a:extLst>
              <a:ext uri="{FF2B5EF4-FFF2-40B4-BE49-F238E27FC236}">
                <a16:creationId xmlns:a16="http://schemas.microsoft.com/office/drawing/2014/main" id="{4C20C63C-F240-95CA-1B06-17D1E349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15" y="1649762"/>
            <a:ext cx="4392706" cy="43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1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C836-E6CC-B927-87D5-FCA0C68D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A8D6-7095-9904-8729-752E4ECE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/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blipFill>
                <a:blip r:embed="rId2"/>
                <a:stretch>
                  <a:fillRect l="-1587" r="-9524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4D8D8F7-7E82-1A99-2A4E-2388F89ED4E1}"/>
              </a:ext>
            </a:extLst>
          </p:cNvPr>
          <p:cNvGrpSpPr/>
          <p:nvPr/>
        </p:nvGrpSpPr>
        <p:grpSpPr>
          <a:xfrm>
            <a:off x="968051" y="3413402"/>
            <a:ext cx="2062491" cy="912059"/>
            <a:chOff x="860611" y="3324113"/>
            <a:chExt cx="206249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/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,…,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110" t="-27273" b="-5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7A824E-7DFD-339E-92DE-C7056AF1D476}"/>
                </a:ext>
              </a:extLst>
            </p:cNvPr>
            <p:cNvSpPr txBox="1"/>
            <p:nvPr/>
          </p:nvSpPr>
          <p:spPr>
            <a:xfrm>
              <a:off x="1061372" y="3396264"/>
              <a:ext cx="1660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Unlabelled Set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0C48EE-4242-4AE7-F1EE-1F2F251940E6}"/>
                </a:ext>
              </a:extLst>
            </p:cNvPr>
            <p:cNvSpPr/>
            <p:nvPr/>
          </p:nvSpPr>
          <p:spPr>
            <a:xfrm>
              <a:off x="860611" y="3324113"/>
              <a:ext cx="2062491" cy="9120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43ECD45-8578-D9E3-0314-6C39FF7D3802}"/>
              </a:ext>
            </a:extLst>
          </p:cNvPr>
          <p:cNvGrpSpPr/>
          <p:nvPr/>
        </p:nvGrpSpPr>
        <p:grpSpPr>
          <a:xfrm>
            <a:off x="4889139" y="5423562"/>
            <a:ext cx="1206861" cy="912059"/>
            <a:chOff x="4227754" y="5570407"/>
            <a:chExt cx="120686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/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9E75C-47F0-D6CD-E055-744C3150CBC0}"/>
                </a:ext>
              </a:extLst>
            </p:cNvPr>
            <p:cNvSpPr txBox="1"/>
            <p:nvPr/>
          </p:nvSpPr>
          <p:spPr>
            <a:xfrm>
              <a:off x="4306999" y="5580614"/>
              <a:ext cx="112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Classifier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2598D8-0910-A32E-48A2-805D996FBB91}"/>
                </a:ext>
              </a:extLst>
            </p:cNvPr>
            <p:cNvSpPr/>
            <p:nvPr/>
          </p:nvSpPr>
          <p:spPr>
            <a:xfrm>
              <a:off x="4227754" y="5570407"/>
              <a:ext cx="1206861" cy="91205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5DAFDC-E859-6906-821F-67824EDE9FED}"/>
              </a:ext>
            </a:extLst>
          </p:cNvPr>
          <p:cNvGrpSpPr/>
          <p:nvPr/>
        </p:nvGrpSpPr>
        <p:grpSpPr>
          <a:xfrm>
            <a:off x="4877315" y="3319934"/>
            <a:ext cx="1213273" cy="1178213"/>
            <a:chOff x="5623421" y="2135307"/>
            <a:chExt cx="1213273" cy="1178213"/>
          </a:xfrm>
        </p:grpSpPr>
        <p:pic>
          <p:nvPicPr>
            <p:cNvPr id="15" name="Graphic 14" descr="Male profile with solid fill">
              <a:extLst>
                <a:ext uri="{FF2B5EF4-FFF2-40B4-BE49-F238E27FC236}">
                  <a16:creationId xmlns:a16="http://schemas.microsoft.com/office/drawing/2014/main" id="{BD7AD226-7996-54D4-F571-7E7D902B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9780" y="2379976"/>
              <a:ext cx="914400" cy="9335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99A02-17F5-E151-C882-20F1039DD860}"/>
                </a:ext>
              </a:extLst>
            </p:cNvPr>
            <p:cNvSpPr txBox="1"/>
            <p:nvPr/>
          </p:nvSpPr>
          <p:spPr>
            <a:xfrm>
              <a:off x="5623421" y="2135307"/>
              <a:ext cx="11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Oracle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5DE829-5E37-60C5-0EC6-E0B0D15B3462}"/>
                </a:ext>
              </a:extLst>
            </p:cNvPr>
            <p:cNvSpPr/>
            <p:nvPr/>
          </p:nvSpPr>
          <p:spPr>
            <a:xfrm>
              <a:off x="5629833" y="2143406"/>
              <a:ext cx="1206861" cy="108852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CC364D-DB11-A471-9F2F-F16481EDE89D}"/>
              </a:ext>
            </a:extLst>
          </p:cNvPr>
          <p:cNvGrpSpPr/>
          <p:nvPr/>
        </p:nvGrpSpPr>
        <p:grpSpPr>
          <a:xfrm>
            <a:off x="7942774" y="3396264"/>
            <a:ext cx="3879718" cy="839909"/>
            <a:chOff x="7942774" y="3396264"/>
            <a:chExt cx="3879718" cy="839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/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),…,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69" t="-26087" r="-1034" b="-478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48106B-D57E-8F30-0500-1B58812B74BE}"/>
                </a:ext>
              </a:extLst>
            </p:cNvPr>
            <p:cNvSpPr txBox="1"/>
            <p:nvPr/>
          </p:nvSpPr>
          <p:spPr>
            <a:xfrm>
              <a:off x="9165738" y="3444496"/>
              <a:ext cx="1433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Labelled Set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4441CB-EDB5-CC2E-E05D-961AD950A549}"/>
                </a:ext>
              </a:extLst>
            </p:cNvPr>
            <p:cNvSpPr/>
            <p:nvPr/>
          </p:nvSpPr>
          <p:spPr>
            <a:xfrm>
              <a:off x="7942774" y="3396264"/>
              <a:ext cx="3879718" cy="8399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4FFBA6D3-4F0C-D62C-3137-81B3BD8839CB}"/>
              </a:ext>
            </a:extLst>
          </p:cNvPr>
          <p:cNvCxnSpPr>
            <a:stCxn id="88" idx="2"/>
            <a:endCxn id="83" idx="3"/>
          </p:cNvCxnSpPr>
          <p:nvPr/>
        </p:nvCxnSpPr>
        <p:spPr>
          <a:xfrm rot="5400000">
            <a:off x="7167608" y="3164566"/>
            <a:ext cx="1643419" cy="3786633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/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5A3CADB1-4B90-51EE-7715-7B8878DB5F97}"/>
              </a:ext>
            </a:extLst>
          </p:cNvPr>
          <p:cNvCxnSpPr>
            <a:cxnSpLocks/>
            <a:stCxn id="82" idx="2"/>
            <a:endCxn id="83" idx="1"/>
          </p:cNvCxnSpPr>
          <p:nvPr/>
        </p:nvCxnSpPr>
        <p:spPr>
          <a:xfrm rot="16200000" flipH="1">
            <a:off x="2667153" y="3657605"/>
            <a:ext cx="1554131" cy="2889842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7E9C06DC-8EAE-98FB-10EF-9FBB78168ABF}"/>
              </a:ext>
            </a:extLst>
          </p:cNvPr>
          <p:cNvCxnSpPr>
            <a:cxnSpLocks/>
            <a:stCxn id="83" idx="0"/>
            <a:endCxn id="86" idx="2"/>
          </p:cNvCxnSpPr>
          <p:nvPr/>
        </p:nvCxnSpPr>
        <p:spPr>
          <a:xfrm rot="16200000" flipV="1">
            <a:off x="4986360" y="4917352"/>
            <a:ext cx="1007009" cy="541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/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blipFill>
                <a:blip r:embed="rId9"/>
                <a:stretch>
                  <a:fillRect l="-6780" t="-4348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BBB84FDC-8471-A020-5398-BFBEE517E5AD}"/>
              </a:ext>
            </a:extLst>
          </p:cNvPr>
          <p:cNvSpPr txBox="1"/>
          <p:nvPr/>
        </p:nvSpPr>
        <p:spPr>
          <a:xfrm>
            <a:off x="8365516" y="5526102"/>
            <a:ext cx="143391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Train/update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C4B8D0-7C7A-0401-6BAE-A520247DA975}"/>
              </a:ext>
            </a:extLst>
          </p:cNvPr>
          <p:cNvSpPr txBox="1"/>
          <p:nvPr/>
        </p:nvSpPr>
        <p:spPr>
          <a:xfrm>
            <a:off x="2138282" y="5479935"/>
            <a:ext cx="89024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Selects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239384-FD57-FFF0-099B-F9AE5BA9EF30}"/>
              </a:ext>
            </a:extLst>
          </p:cNvPr>
          <p:cNvSpPr txBox="1"/>
          <p:nvPr/>
        </p:nvSpPr>
        <p:spPr>
          <a:xfrm>
            <a:off x="5525312" y="4734717"/>
            <a:ext cx="120686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Uncertainty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CC8152-3EE5-EA9B-8D3D-99C4F29EBAED}"/>
              </a:ext>
            </a:extLst>
          </p:cNvPr>
          <p:cNvSpPr txBox="1"/>
          <p:nvPr/>
        </p:nvSpPr>
        <p:spPr>
          <a:xfrm>
            <a:off x="7097290" y="2860119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Label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6B10DF98-065A-0346-D687-891C6C51105D}"/>
              </a:ext>
            </a:extLst>
          </p:cNvPr>
          <p:cNvCxnSpPr>
            <a:cxnSpLocks/>
            <a:stCxn id="86" idx="0"/>
            <a:endCxn id="82" idx="0"/>
          </p:cNvCxnSpPr>
          <p:nvPr/>
        </p:nvCxnSpPr>
        <p:spPr>
          <a:xfrm rot="16200000" flipH="1" flipV="1">
            <a:off x="3700543" y="1626786"/>
            <a:ext cx="85369" cy="3487861"/>
          </a:xfrm>
          <a:prstGeom prst="bentConnector3">
            <a:avLst>
              <a:gd name="adj1" fmla="val -56903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8ACC9C7-C63D-EFAB-77FB-0B32D84987D2}"/>
              </a:ext>
            </a:extLst>
          </p:cNvPr>
          <p:cNvCxnSpPr>
            <a:cxnSpLocks/>
            <a:stCxn id="86" idx="0"/>
            <a:endCxn id="88" idx="0"/>
          </p:cNvCxnSpPr>
          <p:nvPr/>
        </p:nvCxnSpPr>
        <p:spPr>
          <a:xfrm rot="16200000" flipH="1">
            <a:off x="7650779" y="1164411"/>
            <a:ext cx="68231" cy="4395475"/>
          </a:xfrm>
          <a:prstGeom prst="bentConnector3">
            <a:avLst>
              <a:gd name="adj1" fmla="val -71195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/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8734EDD2-201E-C39E-F129-8E300C6FF374}"/>
              </a:ext>
            </a:extLst>
          </p:cNvPr>
          <p:cNvSpPr txBox="1"/>
          <p:nvPr/>
        </p:nvSpPr>
        <p:spPr>
          <a:xfrm>
            <a:off x="3466211" y="2883037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Reject</a:t>
            </a:r>
          </a:p>
        </p:txBody>
      </p:sp>
    </p:spTree>
    <p:extLst>
      <p:ext uri="{BB962C8B-B14F-4D97-AF65-F5344CB8AC3E}">
        <p14:creationId xmlns:p14="http://schemas.microsoft.com/office/powerpoint/2010/main" val="1664109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0F5A-5127-8F1D-3446-8BC9D16A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FBD8-3590-47AF-E911-6DD42529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2" y="1165459"/>
            <a:ext cx="9300035" cy="4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7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6D430-D334-C66D-E595-6CA062AF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C4F7-75E5-BA58-5A2E-CF9E089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br>
              <a:rPr lang="en-GB" dirty="0"/>
            </a:br>
            <a:r>
              <a:rPr lang="en-GB" sz="2800" b="0" dirty="0"/>
              <a:t>Expectation</a:t>
            </a:r>
            <a:endParaRPr lang="en-GB" b="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C88C4B-F764-17B8-2F51-69787824E0EF}"/>
              </a:ext>
            </a:extLst>
          </p:cNvPr>
          <p:cNvCxnSpPr>
            <a:cxnSpLocks/>
          </p:cNvCxnSpPr>
          <p:nvPr/>
        </p:nvCxnSpPr>
        <p:spPr>
          <a:xfrm flipV="1">
            <a:off x="3801168" y="2811780"/>
            <a:ext cx="0" cy="25431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C574D-05BE-ABC0-7ED2-A9C5BFFF6734}"/>
              </a:ext>
            </a:extLst>
          </p:cNvPr>
          <p:cNvCxnSpPr>
            <a:cxnSpLocks/>
          </p:cNvCxnSpPr>
          <p:nvPr/>
        </p:nvCxnSpPr>
        <p:spPr>
          <a:xfrm>
            <a:off x="3582093" y="5135880"/>
            <a:ext cx="567341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F6C93E-4905-E549-EB4D-11E516B37CA6}"/>
              </a:ext>
            </a:extLst>
          </p:cNvPr>
          <p:cNvSpPr txBox="1"/>
          <p:nvPr/>
        </p:nvSpPr>
        <p:spPr>
          <a:xfrm>
            <a:off x="3150028" y="37140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mAP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E2B89-B783-38CE-949F-37FCAC075B7F}"/>
              </a:ext>
            </a:extLst>
          </p:cNvPr>
          <p:cNvSpPr txBox="1"/>
          <p:nvPr/>
        </p:nvSpPr>
        <p:spPr>
          <a:xfrm>
            <a:off x="5812225" y="5135880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 samples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94EE6A-D5B6-05A2-40F5-C888EB47F0A8}"/>
              </a:ext>
            </a:extLst>
          </p:cNvPr>
          <p:cNvSpPr/>
          <p:nvPr/>
        </p:nvSpPr>
        <p:spPr>
          <a:xfrm>
            <a:off x="4250159" y="3236205"/>
            <a:ext cx="4460488" cy="1538868"/>
          </a:xfrm>
          <a:custGeom>
            <a:avLst/>
            <a:gdLst>
              <a:gd name="connsiteX0" fmla="*/ 0 w 4460488"/>
              <a:gd name="connsiteY0" fmla="*/ 1538868 h 1538868"/>
              <a:gd name="connsiteX1" fmla="*/ 765717 w 4460488"/>
              <a:gd name="connsiteY1" fmla="*/ 802888 h 1538868"/>
              <a:gd name="connsiteX2" fmla="*/ 1680117 w 4460488"/>
              <a:gd name="connsiteY2" fmla="*/ 289931 h 1538868"/>
              <a:gd name="connsiteX3" fmla="*/ 2676293 w 4460488"/>
              <a:gd name="connsiteY3" fmla="*/ 29736 h 1538868"/>
              <a:gd name="connsiteX4" fmla="*/ 3865757 w 4460488"/>
              <a:gd name="connsiteY4" fmla="*/ 7434 h 1538868"/>
              <a:gd name="connsiteX5" fmla="*/ 4460488 w 4460488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0488" h="1538868" extrusionOk="0">
                <a:moveTo>
                  <a:pt x="0" y="1538868"/>
                </a:moveTo>
                <a:cubicBezTo>
                  <a:pt x="193505" y="1244520"/>
                  <a:pt x="431610" y="1031344"/>
                  <a:pt x="765717" y="802888"/>
                </a:cubicBezTo>
                <a:cubicBezTo>
                  <a:pt x="1125100" y="611440"/>
                  <a:pt x="1291442" y="421024"/>
                  <a:pt x="1680117" y="289931"/>
                </a:cubicBezTo>
                <a:cubicBezTo>
                  <a:pt x="1975617" y="183463"/>
                  <a:pt x="2300456" y="140737"/>
                  <a:pt x="2676293" y="29736"/>
                </a:cubicBezTo>
                <a:cubicBezTo>
                  <a:pt x="3040566" y="-17347"/>
                  <a:pt x="3865757" y="7434"/>
                  <a:pt x="3865757" y="7434"/>
                </a:cubicBezTo>
                <a:cubicBezTo>
                  <a:pt x="4126537" y="-14208"/>
                  <a:pt x="4326269" y="7751"/>
                  <a:pt x="4460488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60488"/>
                      <a:gd name="connsiteY0" fmla="*/ 1538868 h 1538868"/>
                      <a:gd name="connsiteX1" fmla="*/ 765717 w 4460488"/>
                      <a:gd name="connsiteY1" fmla="*/ 802888 h 1538868"/>
                      <a:gd name="connsiteX2" fmla="*/ 1680117 w 4460488"/>
                      <a:gd name="connsiteY2" fmla="*/ 289931 h 1538868"/>
                      <a:gd name="connsiteX3" fmla="*/ 2676293 w 4460488"/>
                      <a:gd name="connsiteY3" fmla="*/ 29736 h 1538868"/>
                      <a:gd name="connsiteX4" fmla="*/ 3865757 w 4460488"/>
                      <a:gd name="connsiteY4" fmla="*/ 7434 h 1538868"/>
                      <a:gd name="connsiteX5" fmla="*/ 4460488 w 4460488"/>
                      <a:gd name="connsiteY5" fmla="*/ 0 h 1538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0488" h="1538868">
                        <a:moveTo>
                          <a:pt x="0" y="1538868"/>
                        </a:moveTo>
                        <a:cubicBezTo>
                          <a:pt x="242849" y="1274956"/>
                          <a:pt x="485698" y="1011044"/>
                          <a:pt x="765717" y="802888"/>
                        </a:cubicBezTo>
                        <a:cubicBezTo>
                          <a:pt x="1045736" y="594732"/>
                          <a:pt x="1361688" y="418790"/>
                          <a:pt x="1680117" y="289931"/>
                        </a:cubicBezTo>
                        <a:cubicBezTo>
                          <a:pt x="1998546" y="161072"/>
                          <a:pt x="2312020" y="76819"/>
                          <a:pt x="2676293" y="29736"/>
                        </a:cubicBezTo>
                        <a:cubicBezTo>
                          <a:pt x="3040566" y="-17347"/>
                          <a:pt x="3865757" y="7434"/>
                          <a:pt x="3865757" y="7434"/>
                        </a:cubicBezTo>
                        <a:lnTo>
                          <a:pt x="4460488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CB6F019-DBF1-C2CD-DB5C-2820763E2713}"/>
              </a:ext>
            </a:extLst>
          </p:cNvPr>
          <p:cNvSpPr/>
          <p:nvPr/>
        </p:nvSpPr>
        <p:spPr>
          <a:xfrm>
            <a:off x="4252332" y="3226420"/>
            <a:ext cx="4467922" cy="1538868"/>
          </a:xfrm>
          <a:custGeom>
            <a:avLst/>
            <a:gdLst>
              <a:gd name="connsiteX0" fmla="*/ 0 w 4467922"/>
              <a:gd name="connsiteY0" fmla="*/ 1538868 h 1538868"/>
              <a:gd name="connsiteX1" fmla="*/ 364273 w 4467922"/>
              <a:gd name="connsiteY1" fmla="*/ 639336 h 1538868"/>
              <a:gd name="connsiteX2" fmla="*/ 840058 w 4467922"/>
              <a:gd name="connsiteY2" fmla="*/ 260195 h 1538868"/>
              <a:gd name="connsiteX3" fmla="*/ 1873405 w 4467922"/>
              <a:gd name="connsiteY3" fmla="*/ 74341 h 1538868"/>
              <a:gd name="connsiteX4" fmla="*/ 2817541 w 4467922"/>
              <a:gd name="connsiteY4" fmla="*/ 14868 h 1538868"/>
              <a:gd name="connsiteX5" fmla="*/ 4467922 w 4467922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7922" h="1538868">
                <a:moveTo>
                  <a:pt x="0" y="1538868"/>
                </a:moveTo>
                <a:cubicBezTo>
                  <a:pt x="112131" y="1195658"/>
                  <a:pt x="224263" y="852448"/>
                  <a:pt x="364273" y="639336"/>
                </a:cubicBezTo>
                <a:cubicBezTo>
                  <a:pt x="504283" y="426224"/>
                  <a:pt x="588536" y="354361"/>
                  <a:pt x="840058" y="260195"/>
                </a:cubicBezTo>
                <a:cubicBezTo>
                  <a:pt x="1091580" y="166029"/>
                  <a:pt x="1543825" y="115229"/>
                  <a:pt x="1873405" y="74341"/>
                </a:cubicBezTo>
                <a:cubicBezTo>
                  <a:pt x="2202985" y="33453"/>
                  <a:pt x="2385122" y="27258"/>
                  <a:pt x="2817541" y="14868"/>
                </a:cubicBezTo>
                <a:cubicBezTo>
                  <a:pt x="3249960" y="2478"/>
                  <a:pt x="3858941" y="1239"/>
                  <a:pt x="4467922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ADEEA8-28F3-7E62-756C-950C5E07AE6E}"/>
              </a:ext>
            </a:extLst>
          </p:cNvPr>
          <p:cNvSpPr/>
          <p:nvPr/>
        </p:nvSpPr>
        <p:spPr>
          <a:xfrm>
            <a:off x="8222165" y="4240523"/>
            <a:ext cx="163552" cy="176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5DD79-AEB7-2CEE-9078-5EE4BFEF7A26}"/>
              </a:ext>
            </a:extLst>
          </p:cNvPr>
          <p:cNvSpPr/>
          <p:nvPr/>
        </p:nvSpPr>
        <p:spPr>
          <a:xfrm>
            <a:off x="8222165" y="4611115"/>
            <a:ext cx="163552" cy="176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91A656-2078-EDF3-D12C-38F55D1F3EB8}"/>
              </a:ext>
            </a:extLst>
          </p:cNvPr>
          <p:cNvSpPr txBox="1"/>
          <p:nvPr/>
        </p:nvSpPr>
        <p:spPr>
          <a:xfrm>
            <a:off x="8303941" y="4185082"/>
            <a:ext cx="1406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Random Selected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7547BB-3A99-CC9C-826C-92F93C01CBC2}"/>
              </a:ext>
            </a:extLst>
          </p:cNvPr>
          <p:cNvSpPr txBox="1"/>
          <p:nvPr/>
        </p:nvSpPr>
        <p:spPr>
          <a:xfrm>
            <a:off x="8303941" y="4560814"/>
            <a:ext cx="136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Actively Selected</a:t>
            </a:r>
          </a:p>
        </p:txBody>
      </p:sp>
    </p:spTree>
    <p:extLst>
      <p:ext uri="{BB962C8B-B14F-4D97-AF65-F5344CB8AC3E}">
        <p14:creationId xmlns:p14="http://schemas.microsoft.com/office/powerpoint/2010/main" val="4029872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7754-C4BC-B609-E3FD-CA895EF7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4C48-AE14-6ECC-CC09-1A4D25C1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Hands on</a:t>
            </a:r>
            <a:endParaRPr lang="en-GB" b="0" dirty="0"/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43F9983-3D9F-E18F-C9CC-1D335DED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96" y="2588198"/>
            <a:ext cx="2634535" cy="2604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D2C7B-88D5-2E83-DF0F-C4866280A6CC}"/>
              </a:ext>
            </a:extLst>
          </p:cNvPr>
          <p:cNvSpPr txBox="1"/>
          <p:nvPr/>
        </p:nvSpPr>
        <p:spPr>
          <a:xfrm>
            <a:off x="4389120" y="3429000"/>
            <a:ext cx="6309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3600" b="1" i="0" u="none" strike="noStrike" dirty="0">
                <a:effectLst/>
                <a:latin typeface="bitly display"/>
              </a:rPr>
              <a:t>URL:</a:t>
            </a:r>
            <a:r>
              <a:rPr lang="en-GB" sz="3600" b="1" i="0" u="none" strike="noStrike" dirty="0">
                <a:solidFill>
                  <a:srgbClr val="2A5BD7"/>
                </a:solidFill>
                <a:effectLst/>
                <a:latin typeface="bitly display"/>
              </a:rPr>
              <a:t> </a:t>
            </a:r>
            <a:r>
              <a:rPr lang="en-GB" sz="3600" b="1" dirty="0">
                <a:hlinkClick r:id="rId3"/>
              </a:rPr>
              <a:t>bit.ly/ibpria25tutorial</a:t>
            </a:r>
            <a:endParaRPr lang="en-GB" sz="3600" b="1" i="0" u="none" strike="noStrike" dirty="0">
              <a:solidFill>
                <a:srgbClr val="2A5BD7"/>
              </a:solidFill>
              <a:effectLst/>
              <a:latin typeface="bitly display"/>
            </a:endParaRPr>
          </a:p>
          <a:p>
            <a:pPr>
              <a:buNone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6210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1E25-FC2F-E175-FA21-B94A91C0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280F-99FA-D609-53CE-0B43BB28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diffs</a:t>
            </a:r>
          </a:p>
          <a:p>
            <a:r>
              <a:rPr lang="en-GB" dirty="0"/>
              <a:t>Impact</a:t>
            </a:r>
          </a:p>
          <a:p>
            <a:r>
              <a:rPr lang="en-GB" dirty="0"/>
              <a:t>Ponte para </a:t>
            </a:r>
            <a:r>
              <a:rPr lang="en-GB" dirty="0" err="1"/>
              <a:t>mAP</a:t>
            </a:r>
            <a:r>
              <a:rPr lang="en-GB" dirty="0"/>
              <a:t> </a:t>
            </a:r>
            <a:r>
              <a:rPr lang="en-GB" dirty="0" err="1"/>
              <a:t>IoU</a:t>
            </a:r>
            <a:r>
              <a:rPr lang="en-GB" dirty="0"/>
              <a:t> - </a:t>
            </a:r>
            <a:r>
              <a:rPr lang="en-GB" dirty="0" err="1"/>
              <a:t>bbox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AE7B9-65E8-CD10-CB80-20DBF24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0" y="3856672"/>
            <a:ext cx="3897889" cy="309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9185-88AC-FB22-7AA3-7E70C729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25" y="735700"/>
            <a:ext cx="6048471" cy="334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A7538-4BB8-F09E-7223-1FE59C7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" y="4209733"/>
            <a:ext cx="5367461" cy="227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15EAB-11F6-3749-89AD-7443738E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43" y="2710470"/>
            <a:ext cx="777240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6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8D0B-2FCD-03C1-B3D7-A8DFE5B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Content Placeholder 4" descr="A diagram of a computer data transfer&#10;&#10;Description automatically generated">
            <a:extLst>
              <a:ext uri="{FF2B5EF4-FFF2-40B4-BE49-F238E27FC236}">
                <a16:creationId xmlns:a16="http://schemas.microsoft.com/office/drawing/2014/main" id="{7A56DAB7-9535-B484-1332-E080BBD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579" y="2441448"/>
            <a:ext cx="4333820" cy="3349222"/>
          </a:xfrm>
        </p:spPr>
      </p:pic>
    </p:spTree>
    <p:extLst>
      <p:ext uri="{BB962C8B-B14F-4D97-AF65-F5344CB8AC3E}">
        <p14:creationId xmlns:p14="http://schemas.microsoft.com/office/powerpoint/2010/main" val="400719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5CAE5-5C6B-F388-C65A-0D40F1D3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A06A-5BBA-590F-4886-86A90EDA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Agenda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7D8EF4E-E94D-CB4F-474A-F8716F0339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342858"/>
              </p:ext>
            </p:extLst>
          </p:nvPr>
        </p:nvGraphicFramePr>
        <p:xfrm>
          <a:off x="521208" y="2004164"/>
          <a:ext cx="11155680" cy="434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80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FA3EE-CDFA-1D76-EE22-7CDC188A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E7959-4CAD-FE2D-5B80-9AEC5E2B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226" y="2578608"/>
            <a:ext cx="10123661" cy="3767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Pests destroy up to 40% of crops globally</a:t>
            </a:r>
          </a:p>
          <a:p>
            <a:pPr>
              <a:lnSpc>
                <a:spcPct val="150000"/>
              </a:lnSpc>
            </a:pPr>
            <a:r>
              <a:rPr lang="en-GB" dirty="0"/>
              <a:t>Traditional pest control is costly, chemical-heavy, and often reactive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Feeding the world sustainably requires smarter farming : more precise and proactive</a:t>
            </a:r>
          </a:p>
          <a:p>
            <a:pPr>
              <a:lnSpc>
                <a:spcPct val="150000"/>
              </a:lnSpc>
            </a:pPr>
            <a:r>
              <a:rPr lang="en-GB" dirty="0"/>
              <a:t>Early detection can save billions and reduce pesticide use, which means healthier crops, safer food, and a greener plane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			Data-driven farming is the future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2184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92DFC-DE35-C7C8-45CE-63ED84C3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99BEE-3C3A-55AC-41FE-AC1275C6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The whitefly pest</a:t>
            </a:r>
            <a:endParaRPr lang="en-GB" sz="3100" dirty="0"/>
          </a:p>
        </p:txBody>
      </p:sp>
      <p:sp>
        <p:nvSpPr>
          <p:cNvPr id="49" name="Freeform: Shape 10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40081-3ABB-3FC0-4A1F-FEB0C534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132"/>
          <a:stretch>
            <a:fillRect/>
          </a:stretch>
        </p:blipFill>
        <p:spPr>
          <a:xfrm>
            <a:off x="218747" y="4587099"/>
            <a:ext cx="2755684" cy="1931388"/>
          </a:xfrm>
          <a:prstGeom prst="rect">
            <a:avLst/>
          </a:prstGeom>
        </p:spPr>
      </p:pic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6C36DDC-59A0-313E-1DF8-3CE564D8A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Whiteflies</a:t>
            </a:r>
            <a:r>
              <a:rPr lang="en-GB" dirty="0"/>
              <a:t> are small, sap-sucking insects that pose a significant threat to agriculture worldwide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Feed on plant sap, weakening crops  and reducing yields</a:t>
            </a:r>
          </a:p>
          <a:p>
            <a:pPr lvl="1"/>
            <a:r>
              <a:rPr lang="en-GB" dirty="0"/>
              <a:t>Reproduce rapidly</a:t>
            </a:r>
          </a:p>
          <a:p>
            <a:pPr lvl="1"/>
            <a:r>
              <a:rPr lang="en-GB" dirty="0"/>
              <a:t>Vectors of many plant viruses</a:t>
            </a:r>
          </a:p>
          <a:p>
            <a:pPr lvl="1"/>
            <a:r>
              <a:rPr lang="en-GB" dirty="0"/>
              <a:t>Spread worldwide and affect a multiple range of crops — including cotton, tomato, soybean and cassava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One the </a:t>
            </a:r>
            <a:r>
              <a:rPr lang="en-GB" b="1" dirty="0"/>
              <a:t>most significant agricultural pests </a:t>
            </a:r>
            <a:r>
              <a:rPr lang="en-GB" dirty="0"/>
              <a:t>globally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Lead to </a:t>
            </a:r>
            <a:r>
              <a:rPr lang="en-GB" b="1" dirty="0"/>
              <a:t>billions of dollars in economic losses annually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3559-8B0C-C553-4B24-286676C73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88"/>
          <a:stretch>
            <a:fillRect/>
          </a:stretch>
        </p:blipFill>
        <p:spPr>
          <a:xfrm>
            <a:off x="1357688" y="2270895"/>
            <a:ext cx="3155324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54D7C-7D14-06F5-D8A5-A5E496D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039D-E7A5-295B-3001-F4EBF51C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Conventional methods </a:t>
            </a:r>
            <a:endParaRPr lang="en-GB" sz="31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1FD9E8AC-5C43-1896-6C5A-56D99D1A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07" y="2304287"/>
            <a:ext cx="5215425" cy="4050792"/>
          </a:xfrm>
        </p:spPr>
        <p:txBody>
          <a:bodyPr>
            <a:normAutofit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/>
              <a:t>Conventional methods include:</a:t>
            </a:r>
          </a:p>
          <a:p>
            <a:r>
              <a:rPr lang="en-GB" b="1" dirty="0"/>
              <a:t>Yellow sticky traps</a:t>
            </a:r>
            <a:r>
              <a:rPr lang="en-GB" dirty="0"/>
              <a:t> to monitor populations, manually checked</a:t>
            </a:r>
          </a:p>
          <a:p>
            <a:r>
              <a:rPr lang="en-GB" b="1" dirty="0"/>
              <a:t>Manual removal</a:t>
            </a:r>
            <a:r>
              <a:rPr lang="en-GB" dirty="0"/>
              <a:t> of heavily infested leaves in small-scale farming.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Time consuming as it is totally </a:t>
            </a:r>
            <a:r>
              <a:rPr lang="en-GB" b="1" dirty="0"/>
              <a:t>human-based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Heavy reliance on insecticides that leads to </a:t>
            </a:r>
            <a:r>
              <a:rPr lang="en-GB" b="1" dirty="0"/>
              <a:t>resistance development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b="1" dirty="0"/>
              <a:t>Costly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A26640-3CD7-0F53-BEB9-FAA8675D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r="1" b="1"/>
          <a:stretch>
            <a:fillRect/>
          </a:stretch>
        </p:blipFill>
        <p:spPr bwMode="auto">
          <a:xfrm>
            <a:off x="6178379" y="1956817"/>
            <a:ext cx="5498509" cy="39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0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BA86-2871-6473-68CF-CFE53611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4251-05D3-479E-E70B-705E815E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Smart farming methods</a:t>
            </a:r>
            <a:endParaRPr lang="en-GB" sz="31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9AE2B0B-2701-B9B5-1822-7BAA5A33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fontScale="92500"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 err="1"/>
              <a:t>Scoutboxes</a:t>
            </a:r>
            <a:r>
              <a:rPr lang="en-GB" dirty="0"/>
              <a:t> combine sticky traps with </a:t>
            </a:r>
            <a:r>
              <a:rPr lang="en-GB" b="1" dirty="0"/>
              <a:t>IoT sensors, cameras, and connectivity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Capture images of trapped insects automatically</a:t>
            </a:r>
          </a:p>
          <a:p>
            <a:pPr lvl="1"/>
            <a:r>
              <a:rPr lang="en-GB" dirty="0"/>
              <a:t>Can use onboard or cloud-based to </a:t>
            </a:r>
            <a:r>
              <a:rPr lang="en-GB" b="1" dirty="0"/>
              <a:t>identify, count, and report pest populations</a:t>
            </a:r>
            <a:r>
              <a:rPr lang="en-GB" dirty="0"/>
              <a:t> in real-time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Benefits include: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Early detection:</a:t>
            </a:r>
            <a:r>
              <a:rPr lang="en-GB" dirty="0"/>
              <a:t> enabling rapid intervention before outbreaks spread.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Reduced </a:t>
            </a:r>
            <a:r>
              <a:rPr lang="en-GB" b="1" dirty="0" err="1"/>
              <a:t>labor</a:t>
            </a:r>
            <a:r>
              <a:rPr lang="en-GB" b="1" dirty="0"/>
              <a:t>:</a:t>
            </a:r>
            <a:r>
              <a:rPr lang="en-GB" dirty="0"/>
              <a:t> eliminating manual scouting rounds.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Data-driven decisions:</a:t>
            </a:r>
            <a:r>
              <a:rPr lang="en-GB" dirty="0"/>
              <a:t> providing precise pest population trends over time.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Sustainability:</a:t>
            </a:r>
            <a:r>
              <a:rPr lang="en-GB" dirty="0"/>
              <a:t> allowing targeted treatment and reducing unnecessary pesticide use.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 descr="Scoutbox by AgroCares">
            <a:extLst>
              <a:ext uri="{FF2B5EF4-FFF2-40B4-BE49-F238E27FC236}">
                <a16:creationId xmlns:a16="http://schemas.microsoft.com/office/drawing/2014/main" id="{1717C27C-4A36-06A3-582E-F3333392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" y="2079505"/>
            <a:ext cx="3592418" cy="20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19FD2-2BBD-A92F-7608-C295E00C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8" y="4102525"/>
            <a:ext cx="4411104" cy="24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1F39-C76A-ACBD-D2AE-2821F11F3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D6FA-2E03-C650-5A2C-77677196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  <a:endParaRPr lang="en-GB" sz="31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E71E674F-0B5A-24E2-BC3D-88B01445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1737360"/>
            <a:ext cx="7163876" cy="461772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b="1" dirty="0"/>
              <a:t>Species identification:</a:t>
            </a:r>
          </a:p>
          <a:p>
            <a:pPr lvl="2"/>
            <a:r>
              <a:rPr lang="en-GB" dirty="0"/>
              <a:t>differentiating similar insect species remains difficult</a:t>
            </a:r>
          </a:p>
          <a:p>
            <a:pPr lvl="2"/>
            <a:r>
              <a:rPr lang="en-GB" dirty="0"/>
              <a:t>insects captured in traps are usually degraded</a:t>
            </a:r>
          </a:p>
          <a:p>
            <a:pPr lvl="3">
              <a:buFont typeface="Wingdings" pitchFamily="2" charset="2"/>
              <a:buChar char="Ø"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</a:t>
            </a:r>
          </a:p>
          <a:p>
            <a:pPr marL="914400" lvl="2" indent="0">
              <a:buNone/>
            </a:pPr>
            <a:endParaRPr lang="en-GB" dirty="0"/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Image quality &amp; environmental conditions: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dust, rain, humidity, or sunlight glare 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Noisy environment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b="1" dirty="0"/>
              <a:t>Cost &amp; scalability:</a:t>
            </a:r>
            <a:r>
              <a:rPr lang="en-GB" dirty="0"/>
              <a:t> </a:t>
            </a:r>
            <a:r>
              <a:rPr lang="en-GB" sz="1400" dirty="0"/>
              <a:t>Initial investment and maintenance costs can be high, especially for small-scale farmers</a:t>
            </a:r>
            <a:r>
              <a:rPr lang="en-GB" dirty="0"/>
              <a:t>.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Low-cost equipment</a:t>
            </a:r>
          </a:p>
          <a:p>
            <a:pPr lvl="1"/>
            <a:endParaRPr lang="en-GB" dirty="0"/>
          </a:p>
          <a:p>
            <a:pPr marL="0" indent="0" algn="ctr">
              <a:buNone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 in noisy environment with low-cost equipment</a:t>
            </a:r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C766F-21D7-2043-2206-2CE7FAA8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2231135"/>
            <a:ext cx="4155977" cy="1966335"/>
          </a:xfrm>
          <a:prstGeom prst="rect">
            <a:avLst/>
          </a:prstGeom>
        </p:spPr>
      </p:pic>
      <p:pic>
        <p:nvPicPr>
          <p:cNvPr id="11" name="Picture 10" descr="A yellow paper with insects on it&#10;&#10;AI-generated content may be incorrect.">
            <a:extLst>
              <a:ext uri="{FF2B5EF4-FFF2-40B4-BE49-F238E27FC236}">
                <a16:creationId xmlns:a16="http://schemas.microsoft.com/office/drawing/2014/main" id="{E6E7541C-FF08-B893-605A-457BF0AD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6" y="4388745"/>
            <a:ext cx="3309916" cy="19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282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4949</TotalTime>
  <Words>983</Words>
  <Application>Microsoft Macintosh PowerPoint</Application>
  <PresentationFormat>Widescreen</PresentationFormat>
  <Paragraphs>188</Paragraphs>
  <Slides>33</Slides>
  <Notes>3</Notes>
  <HiddenSlides>5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Aptos Mono</vt:lpstr>
      <vt:lpstr>Arial</vt:lpstr>
      <vt:lpstr>Bierstadt</vt:lpstr>
      <vt:lpstr>bitly display</vt:lpstr>
      <vt:lpstr>Cambria Math</vt:lpstr>
      <vt:lpstr>Wingdings</vt:lpstr>
      <vt:lpstr>GestaltVTI</vt:lpstr>
      <vt:lpstr>Data-Efficient Strategies for Object Detection</vt:lpstr>
      <vt:lpstr>Tutorial Goals</vt:lpstr>
      <vt:lpstr>Agenda</vt:lpstr>
      <vt:lpstr>Agenda</vt:lpstr>
      <vt:lpstr>Case Study  Motivation</vt:lpstr>
      <vt:lpstr>Case Study  The whitefly pest</vt:lpstr>
      <vt:lpstr>Case Study  Conventional methods </vt:lpstr>
      <vt:lpstr>Case Study  Smart farming methods</vt:lpstr>
      <vt:lpstr>Case Study  Challenges</vt:lpstr>
      <vt:lpstr>Case Study  Goal</vt:lpstr>
      <vt:lpstr>Case Study</vt:lpstr>
      <vt:lpstr>Case Study</vt:lpstr>
      <vt:lpstr>Case Study</vt:lpstr>
      <vt:lpstr>Data Collection and Annotation  Goal</vt:lpstr>
      <vt:lpstr>Data Collection</vt:lpstr>
      <vt:lpstr>Annotation  Goal</vt:lpstr>
      <vt:lpstr>Annotation  Tools</vt:lpstr>
      <vt:lpstr>Annotation</vt:lpstr>
      <vt:lpstr>Annotation</vt:lpstr>
      <vt:lpstr>State-of-the-Art in Object Detection</vt:lpstr>
      <vt:lpstr>State-of-the-Art in Object Detection  One Stage vs Two Stage Model</vt:lpstr>
      <vt:lpstr>State-of-the-Art in Object Detection Metrics</vt:lpstr>
      <vt:lpstr>State-of-the-Art in Object Detection Metrics</vt:lpstr>
      <vt:lpstr>State-of-the-Art in Object Detection Metrics</vt:lpstr>
      <vt:lpstr>State-of-the-Art in Object Detection Metrics – mean Average Precision (mAP)</vt:lpstr>
      <vt:lpstr>State-of-the-Art in Object Detection  Challenges</vt:lpstr>
      <vt:lpstr>Active Learning</vt:lpstr>
      <vt:lpstr>Active Learning</vt:lpstr>
      <vt:lpstr>Active Learning</vt:lpstr>
      <vt:lpstr>Active Learning Expectation</vt:lpstr>
      <vt:lpstr>Hands on</vt:lpstr>
      <vt:lpstr>Data Quality</vt:lpstr>
      <vt:lpstr>Transfer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Costa</dc:creator>
  <cp:lastModifiedBy>Joana Costa</cp:lastModifiedBy>
  <cp:revision>5</cp:revision>
  <dcterms:created xsi:type="dcterms:W3CDTF">2025-06-25T08:32:53Z</dcterms:created>
  <dcterms:modified xsi:type="dcterms:W3CDTF">2025-06-29T20:25:13Z</dcterms:modified>
</cp:coreProperties>
</file>